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445" r:id="rId3"/>
    <p:sldId id="461" r:id="rId4"/>
    <p:sldId id="462" r:id="rId5"/>
    <p:sldId id="463" r:id="rId6"/>
    <p:sldId id="468" r:id="rId7"/>
    <p:sldId id="489" r:id="rId8"/>
    <p:sldId id="464" r:id="rId9"/>
    <p:sldId id="465" r:id="rId10"/>
    <p:sldId id="466" r:id="rId11"/>
    <p:sldId id="469" r:id="rId12"/>
    <p:sldId id="471" r:id="rId13"/>
    <p:sldId id="470" r:id="rId14"/>
    <p:sldId id="472" r:id="rId15"/>
    <p:sldId id="473" r:id="rId16"/>
    <p:sldId id="474" r:id="rId17"/>
    <p:sldId id="475" r:id="rId18"/>
    <p:sldId id="476" r:id="rId19"/>
    <p:sldId id="477" r:id="rId20"/>
    <p:sldId id="478" r:id="rId21"/>
    <p:sldId id="479" r:id="rId22"/>
    <p:sldId id="480" r:id="rId23"/>
    <p:sldId id="483" r:id="rId24"/>
    <p:sldId id="481" r:id="rId25"/>
    <p:sldId id="490" r:id="rId26"/>
    <p:sldId id="491" r:id="rId27"/>
    <p:sldId id="492" r:id="rId28"/>
    <p:sldId id="482" r:id="rId29"/>
    <p:sldId id="484" r:id="rId30"/>
    <p:sldId id="485" r:id="rId31"/>
    <p:sldId id="486" r:id="rId32"/>
    <p:sldId id="487" r:id="rId33"/>
    <p:sldId id="488" r:id="rId34"/>
    <p:sldId id="49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k2bb" initials="y" lastIdx="1" clrIdx="0">
    <p:extLst>
      <p:ext uri="{19B8F6BF-5375-455C-9EA6-DF929625EA0E}">
        <p15:presenceInfo xmlns:p15="http://schemas.microsoft.com/office/powerpoint/2012/main" userId="70c25efda52b9d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FFC000"/>
    <a:srgbClr val="000000"/>
    <a:srgbClr val="C00000"/>
    <a:srgbClr val="FFFFFF"/>
    <a:srgbClr val="4472C4"/>
    <a:srgbClr val="CCFF33"/>
    <a:srgbClr val="FF0000"/>
    <a:srgbClr val="FF33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1" autoAdjust="0"/>
    <p:restoredTop sz="72008" autoAdjust="0"/>
  </p:normalViewPr>
  <p:slideViewPr>
    <p:cSldViewPr snapToGrid="0" snapToObjects="1">
      <p:cViewPr>
        <p:scale>
          <a:sx n="85" d="100"/>
          <a:sy n="85" d="100"/>
        </p:scale>
        <p:origin x="765" y="30"/>
      </p:cViewPr>
      <p:guideLst/>
    </p:cSldViewPr>
  </p:slideViewPr>
  <p:outlineViewPr>
    <p:cViewPr>
      <p:scale>
        <a:sx n="33" d="100"/>
        <a:sy n="33" d="100"/>
      </p:scale>
      <p:origin x="0" y="-10563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nghwi Kwon" userId="70c25efda52b9d58" providerId="LiveId" clId="{21F38488-30AF-DB47-85FC-70790D99AEC4}"/>
  </pc:docChgLst>
  <pc:docChgLst>
    <pc:chgData name="Yonghwi Kwon" userId="70c25efda52b9d58" providerId="LiveId" clId="{A5F680FB-8D71-485C-A0D3-F542043E5E58}"/>
    <pc:docChg chg="undo custSel addSld delSld modSld">
      <pc:chgData name="Yonghwi Kwon" userId="70c25efda52b9d58" providerId="LiveId" clId="{A5F680FB-8D71-485C-A0D3-F542043E5E58}" dt="2019-09-23T16:33:33.943" v="3790" actId="1076"/>
      <pc:docMkLst>
        <pc:docMk/>
      </pc:docMkLst>
      <pc:sldChg chg="modSp">
        <pc:chgData name="Yonghwi Kwon" userId="70c25efda52b9d58" providerId="LiveId" clId="{A5F680FB-8D71-485C-A0D3-F542043E5E58}" dt="2019-09-11T06:09:28.608" v="1903" actId="20577"/>
        <pc:sldMkLst>
          <pc:docMk/>
          <pc:sldMk cId="4096159970" sldId="256"/>
        </pc:sldMkLst>
        <pc:spChg chg="mod">
          <ac:chgData name="Yonghwi Kwon" userId="70c25efda52b9d58" providerId="LiveId" clId="{A5F680FB-8D71-485C-A0D3-F542043E5E58}" dt="2019-09-11T05:10:25.899" v="37" actId="20577"/>
          <ac:spMkLst>
            <pc:docMk/>
            <pc:sldMk cId="4096159970" sldId="256"/>
            <ac:spMk id="2" creationId="{BE3BDE29-7C80-6C4F-87DD-9654E63D1D0B}"/>
          </ac:spMkLst>
        </pc:spChg>
        <pc:spChg chg="mod">
          <ac:chgData name="Yonghwi Kwon" userId="70c25efda52b9d58" providerId="LiveId" clId="{A5F680FB-8D71-485C-A0D3-F542043E5E58}" dt="2019-09-11T06:09:28.608" v="1903" actId="20577"/>
          <ac:spMkLst>
            <pc:docMk/>
            <pc:sldMk cId="4096159970" sldId="256"/>
            <ac:spMk id="3" creationId="{3ABBC732-8D85-F44C-8BA8-7D02240DA235}"/>
          </ac:spMkLst>
        </pc:spChg>
      </pc:sldChg>
      <pc:sldChg chg="addSp delSp modSp">
        <pc:chgData name="Yonghwi Kwon" userId="70c25efda52b9d58" providerId="LiveId" clId="{A5F680FB-8D71-485C-A0D3-F542043E5E58}" dt="2019-09-11T05:37:48.709" v="771" actId="20577"/>
        <pc:sldMkLst>
          <pc:docMk/>
          <pc:sldMk cId="4237840391" sldId="294"/>
        </pc:sldMkLst>
        <pc:spChg chg="mod">
          <ac:chgData name="Yonghwi Kwon" userId="70c25efda52b9d58" providerId="LiveId" clId="{A5F680FB-8D71-485C-A0D3-F542043E5E58}" dt="2019-09-11T05:12:01.114" v="123" actId="20577"/>
          <ac:spMkLst>
            <pc:docMk/>
            <pc:sldMk cId="4237840391" sldId="294"/>
            <ac:spMk id="2" creationId="{00000000-0000-0000-0000-000000000000}"/>
          </ac:spMkLst>
        </pc:spChg>
        <pc:spChg chg="mod">
          <ac:chgData name="Yonghwi Kwon" userId="70c25efda52b9d58" providerId="LiveId" clId="{A5F680FB-8D71-485C-A0D3-F542043E5E58}" dt="2019-09-11T05:34:25.517" v="644" actId="20577"/>
          <ac:spMkLst>
            <pc:docMk/>
            <pc:sldMk cId="4237840391" sldId="294"/>
            <ac:spMk id="3" creationId="{00000000-0000-0000-0000-000000000000}"/>
          </ac:spMkLst>
        </pc:spChg>
        <pc:spChg chg="add mod">
          <ac:chgData name="Yonghwi Kwon" userId="70c25efda52b9d58" providerId="LiveId" clId="{A5F680FB-8D71-485C-A0D3-F542043E5E58}" dt="2019-09-11T05:33:56.790" v="574" actId="1076"/>
          <ac:spMkLst>
            <pc:docMk/>
            <pc:sldMk cId="4237840391" sldId="294"/>
            <ac:spMk id="5" creationId="{3C60FC12-C8E9-4D9D-9D28-DC0639A665DB}"/>
          </ac:spMkLst>
        </pc:spChg>
        <pc:spChg chg="del">
          <ac:chgData name="Yonghwi Kwon" userId="70c25efda52b9d58" providerId="LiveId" clId="{A5F680FB-8D71-485C-A0D3-F542043E5E58}" dt="2019-09-11T05:11:47.360" v="71" actId="478"/>
          <ac:spMkLst>
            <pc:docMk/>
            <pc:sldMk cId="4237840391" sldId="294"/>
            <ac:spMk id="15" creationId="{00000000-0000-0000-0000-000000000000}"/>
          </ac:spMkLst>
        </pc:spChg>
        <pc:spChg chg="add mod">
          <ac:chgData name="Yonghwi Kwon" userId="70c25efda52b9d58" providerId="LiveId" clId="{A5F680FB-8D71-485C-A0D3-F542043E5E58}" dt="2019-09-11T05:34:01.400" v="575" actId="1076"/>
          <ac:spMkLst>
            <pc:docMk/>
            <pc:sldMk cId="4237840391" sldId="294"/>
            <ac:spMk id="16" creationId="{1D321740-AAAD-44FD-B650-BC2044A94A08}"/>
          </ac:spMkLst>
        </pc:spChg>
        <pc:spChg chg="del">
          <ac:chgData name="Yonghwi Kwon" userId="70c25efda52b9d58" providerId="LiveId" clId="{A5F680FB-8D71-485C-A0D3-F542043E5E58}" dt="2019-09-11T05:11:47.360" v="71" actId="478"/>
          <ac:spMkLst>
            <pc:docMk/>
            <pc:sldMk cId="4237840391" sldId="294"/>
            <ac:spMk id="17" creationId="{00000000-0000-0000-0000-000000000000}"/>
          </ac:spMkLst>
        </pc:spChg>
        <pc:spChg chg="del">
          <ac:chgData name="Yonghwi Kwon" userId="70c25efda52b9d58" providerId="LiveId" clId="{A5F680FB-8D71-485C-A0D3-F542043E5E58}" dt="2019-09-11T05:11:47.360" v="71" actId="478"/>
          <ac:spMkLst>
            <pc:docMk/>
            <pc:sldMk cId="4237840391" sldId="294"/>
            <ac:spMk id="18" creationId="{00000000-0000-0000-0000-000000000000}"/>
          </ac:spMkLst>
        </pc:spChg>
        <pc:spChg chg="del">
          <ac:chgData name="Yonghwi Kwon" userId="70c25efda52b9d58" providerId="LiveId" clId="{A5F680FB-8D71-485C-A0D3-F542043E5E58}" dt="2019-09-11T05:11:47.360" v="71" actId="478"/>
          <ac:spMkLst>
            <pc:docMk/>
            <pc:sldMk cId="4237840391" sldId="294"/>
            <ac:spMk id="19" creationId="{00000000-0000-0000-0000-000000000000}"/>
          </ac:spMkLst>
        </pc:spChg>
        <pc:spChg chg="del">
          <ac:chgData name="Yonghwi Kwon" userId="70c25efda52b9d58" providerId="LiveId" clId="{A5F680FB-8D71-485C-A0D3-F542043E5E58}" dt="2019-09-11T05:11:47.360" v="71" actId="478"/>
          <ac:spMkLst>
            <pc:docMk/>
            <pc:sldMk cId="4237840391" sldId="294"/>
            <ac:spMk id="20" creationId="{00000000-0000-0000-0000-000000000000}"/>
          </ac:spMkLst>
        </pc:spChg>
        <pc:spChg chg="add mod">
          <ac:chgData name="Yonghwi Kwon" userId="70c25efda52b9d58" providerId="LiveId" clId="{A5F680FB-8D71-485C-A0D3-F542043E5E58}" dt="2019-09-11T05:33:56.790" v="574" actId="1076"/>
          <ac:spMkLst>
            <pc:docMk/>
            <pc:sldMk cId="4237840391" sldId="294"/>
            <ac:spMk id="21" creationId="{982061AB-8AA1-4436-B760-7EEBAC724E53}"/>
          </ac:spMkLst>
        </pc:spChg>
        <pc:spChg chg="add mod">
          <ac:chgData name="Yonghwi Kwon" userId="70c25efda52b9d58" providerId="LiveId" clId="{A5F680FB-8D71-485C-A0D3-F542043E5E58}" dt="2019-09-11T05:33:56.790" v="574" actId="1076"/>
          <ac:spMkLst>
            <pc:docMk/>
            <pc:sldMk cId="4237840391" sldId="294"/>
            <ac:spMk id="24" creationId="{6ED3254D-A444-4E8A-9342-5CB379C4C7D8}"/>
          </ac:spMkLst>
        </pc:spChg>
        <pc:spChg chg="add mod">
          <ac:chgData name="Yonghwi Kwon" userId="70c25efda52b9d58" providerId="LiveId" clId="{A5F680FB-8D71-485C-A0D3-F542043E5E58}" dt="2019-09-11T05:34:01.400" v="575" actId="1076"/>
          <ac:spMkLst>
            <pc:docMk/>
            <pc:sldMk cId="4237840391" sldId="294"/>
            <ac:spMk id="30" creationId="{B7F2B286-B74B-4522-B981-31E2CF84597A}"/>
          </ac:spMkLst>
        </pc:spChg>
        <pc:spChg chg="add mod">
          <ac:chgData name="Yonghwi Kwon" userId="70c25efda52b9d58" providerId="LiveId" clId="{A5F680FB-8D71-485C-A0D3-F542043E5E58}" dt="2019-09-11T05:37:48.709" v="771" actId="20577"/>
          <ac:spMkLst>
            <pc:docMk/>
            <pc:sldMk cId="4237840391" sldId="294"/>
            <ac:spMk id="38" creationId="{09779DDE-A7AD-4259-8138-D9EEE7F67445}"/>
          </ac:spMkLst>
        </pc:spChg>
        <pc:spChg chg="add mod">
          <ac:chgData name="Yonghwi Kwon" userId="70c25efda52b9d58" providerId="LiveId" clId="{A5F680FB-8D71-485C-A0D3-F542043E5E58}" dt="2019-09-11T05:35:54.208" v="677" actId="1076"/>
          <ac:spMkLst>
            <pc:docMk/>
            <pc:sldMk cId="4237840391" sldId="294"/>
            <ac:spMk id="51" creationId="{60203651-FE0F-4FB7-83F5-9E8F4270E978}"/>
          </ac:spMkLst>
        </pc:spChg>
        <pc:spChg chg="add mod">
          <ac:chgData name="Yonghwi Kwon" userId="70c25efda52b9d58" providerId="LiveId" clId="{A5F680FB-8D71-485C-A0D3-F542043E5E58}" dt="2019-09-11T05:34:37.025" v="648" actId="571"/>
          <ac:spMkLst>
            <pc:docMk/>
            <pc:sldMk cId="4237840391" sldId="294"/>
            <ac:spMk id="66" creationId="{00665918-E496-4677-96CC-DCC64A091CFA}"/>
          </ac:spMkLst>
        </pc:spChg>
        <pc:spChg chg="add mod">
          <ac:chgData name="Yonghwi Kwon" userId="70c25efda52b9d58" providerId="LiveId" clId="{A5F680FB-8D71-485C-A0D3-F542043E5E58}" dt="2019-09-11T05:37:10.679" v="732" actId="1076"/>
          <ac:spMkLst>
            <pc:docMk/>
            <pc:sldMk cId="4237840391" sldId="294"/>
            <ac:spMk id="69" creationId="{7A8C7C67-F0CE-4D89-B39F-A8A1462746E8}"/>
          </ac:spMkLst>
        </pc:spChg>
        <pc:spChg chg="add mod">
          <ac:chgData name="Yonghwi Kwon" userId="70c25efda52b9d58" providerId="LiveId" clId="{A5F680FB-8D71-485C-A0D3-F542043E5E58}" dt="2019-09-11T05:37:32.862" v="750" actId="207"/>
          <ac:spMkLst>
            <pc:docMk/>
            <pc:sldMk cId="4237840391" sldId="294"/>
            <ac:spMk id="82" creationId="{D3680D76-0D6A-471D-BB45-322835EF7BBE}"/>
          </ac:spMkLst>
        </pc:spChg>
        <pc:picChg chg="del">
          <ac:chgData name="Yonghwi Kwon" userId="70c25efda52b9d58" providerId="LiveId" clId="{A5F680FB-8D71-485C-A0D3-F542043E5E58}" dt="2019-09-11T05:11:47.360" v="71" actId="478"/>
          <ac:picMkLst>
            <pc:docMk/>
            <pc:sldMk cId="4237840391" sldId="294"/>
            <ac:picMk id="5128" creationId="{00000000-0000-0000-0000-000000000000}"/>
          </ac:picMkLst>
        </pc:picChg>
        <pc:picChg chg="del">
          <ac:chgData name="Yonghwi Kwon" userId="70c25efda52b9d58" providerId="LiveId" clId="{A5F680FB-8D71-485C-A0D3-F542043E5E58}" dt="2019-09-11T05:11:47.360" v="71" actId="478"/>
          <ac:picMkLst>
            <pc:docMk/>
            <pc:sldMk cId="4237840391" sldId="294"/>
            <ac:picMk id="5132" creationId="{00000000-0000-0000-0000-000000000000}"/>
          </ac:picMkLst>
        </pc:picChg>
        <pc:cxnChg chg="add mod">
          <ac:chgData name="Yonghwi Kwon" userId="70c25efda52b9d58" providerId="LiveId" clId="{A5F680FB-8D71-485C-A0D3-F542043E5E58}" dt="2019-09-11T05:33:56.790" v="574" actId="1076"/>
          <ac:cxnSpMkLst>
            <pc:docMk/>
            <pc:sldMk cId="4237840391" sldId="294"/>
            <ac:cxnSpMk id="7" creationId="{B8CB4244-4DA8-42F8-86BF-5C882D310693}"/>
          </ac:cxnSpMkLst>
        </pc:cxnChg>
        <pc:cxnChg chg="del">
          <ac:chgData name="Yonghwi Kwon" userId="70c25efda52b9d58" providerId="LiveId" clId="{A5F680FB-8D71-485C-A0D3-F542043E5E58}" dt="2019-09-11T05:11:47.360" v="71" actId="478"/>
          <ac:cxnSpMkLst>
            <pc:docMk/>
            <pc:sldMk cId="4237840391" sldId="294"/>
            <ac:cxnSpMk id="22" creationId="{00000000-0000-0000-0000-000000000000}"/>
          </ac:cxnSpMkLst>
        </pc:cxnChg>
        <pc:cxnChg chg="del">
          <ac:chgData name="Yonghwi Kwon" userId="70c25efda52b9d58" providerId="LiveId" clId="{A5F680FB-8D71-485C-A0D3-F542043E5E58}" dt="2019-09-11T05:11:47.360" v="71" actId="478"/>
          <ac:cxnSpMkLst>
            <pc:docMk/>
            <pc:sldMk cId="4237840391" sldId="294"/>
            <ac:cxnSpMk id="23" creationId="{00000000-0000-0000-0000-000000000000}"/>
          </ac:cxnSpMkLst>
        </pc:cxnChg>
        <pc:cxnChg chg="add mod">
          <ac:chgData name="Yonghwi Kwon" userId="70c25efda52b9d58" providerId="LiveId" clId="{A5F680FB-8D71-485C-A0D3-F542043E5E58}" dt="2019-09-11T05:33:56.790" v="574" actId="1076"/>
          <ac:cxnSpMkLst>
            <pc:docMk/>
            <pc:sldMk cId="4237840391" sldId="294"/>
            <ac:cxnSpMk id="25" creationId="{22374964-B997-465D-ADA6-DD2A13760746}"/>
          </ac:cxnSpMkLst>
        </pc:cxnChg>
        <pc:cxnChg chg="add mod">
          <ac:chgData name="Yonghwi Kwon" userId="70c25efda52b9d58" providerId="LiveId" clId="{A5F680FB-8D71-485C-A0D3-F542043E5E58}" dt="2019-09-11T05:34:01.400" v="575" actId="1076"/>
          <ac:cxnSpMkLst>
            <pc:docMk/>
            <pc:sldMk cId="4237840391" sldId="294"/>
            <ac:cxnSpMk id="26" creationId="{A799127A-3F92-4706-BE77-E0B6F304CA48}"/>
          </ac:cxnSpMkLst>
        </pc:cxnChg>
        <pc:cxnChg chg="add mod">
          <ac:chgData name="Yonghwi Kwon" userId="70c25efda52b9d58" providerId="LiveId" clId="{A5F680FB-8D71-485C-A0D3-F542043E5E58}" dt="2019-09-11T05:34:01.400" v="575" actId="1076"/>
          <ac:cxnSpMkLst>
            <pc:docMk/>
            <pc:sldMk cId="4237840391" sldId="294"/>
            <ac:cxnSpMk id="31" creationId="{07F5CBBB-AFD1-41ED-A983-43BF6B7818C6}"/>
          </ac:cxnSpMkLst>
        </pc:cxnChg>
        <pc:cxnChg chg="add mod">
          <ac:chgData name="Yonghwi Kwon" userId="70c25efda52b9d58" providerId="LiveId" clId="{A5F680FB-8D71-485C-A0D3-F542043E5E58}" dt="2019-09-11T05:34:01.400" v="575" actId="1076"/>
          <ac:cxnSpMkLst>
            <pc:docMk/>
            <pc:sldMk cId="4237840391" sldId="294"/>
            <ac:cxnSpMk id="35" creationId="{DBA6D03C-9DFA-41C8-9B37-25485B9753DD}"/>
          </ac:cxnSpMkLst>
        </pc:cxnChg>
        <pc:cxnChg chg="add mod">
          <ac:chgData name="Yonghwi Kwon" userId="70c25efda52b9d58" providerId="LiveId" clId="{A5F680FB-8D71-485C-A0D3-F542043E5E58}" dt="2019-09-11T05:35:57.501" v="678" actId="14100"/>
          <ac:cxnSpMkLst>
            <pc:docMk/>
            <pc:sldMk cId="4237840391" sldId="294"/>
            <ac:cxnSpMk id="41" creationId="{DBEB0E3C-1D30-43F5-89B5-4551798DCB1A}"/>
          </ac:cxnSpMkLst>
        </pc:cxnChg>
        <pc:cxnChg chg="add mod">
          <ac:chgData name="Yonghwi Kwon" userId="70c25efda52b9d58" providerId="LiveId" clId="{A5F680FB-8D71-485C-A0D3-F542043E5E58}" dt="2019-09-11T05:37:10.679" v="732" actId="1076"/>
          <ac:cxnSpMkLst>
            <pc:docMk/>
            <pc:sldMk cId="4237840391" sldId="294"/>
            <ac:cxnSpMk id="56" creationId="{EBFB0534-4BBE-4576-9A29-60A36FAE39F1}"/>
          </ac:cxnSpMkLst>
        </pc:cxnChg>
        <pc:cxnChg chg="add mod">
          <ac:chgData name="Yonghwi Kwon" userId="70c25efda52b9d58" providerId="LiveId" clId="{A5F680FB-8D71-485C-A0D3-F542043E5E58}" dt="2019-09-11T05:37:10.679" v="732" actId="1076"/>
          <ac:cxnSpMkLst>
            <pc:docMk/>
            <pc:sldMk cId="4237840391" sldId="294"/>
            <ac:cxnSpMk id="74" creationId="{EC3CF322-3C08-4C7A-B1AE-773068F986A7}"/>
          </ac:cxnSpMkLst>
        </pc:cxnChg>
      </pc:sldChg>
      <pc:sldChg chg="del">
        <pc:chgData name="Yonghwi Kwon" userId="70c25efda52b9d58" providerId="LiveId" clId="{A5F680FB-8D71-485C-A0D3-F542043E5E58}" dt="2019-09-11T06:48:31.546" v="3755" actId="2696"/>
        <pc:sldMkLst>
          <pc:docMk/>
          <pc:sldMk cId="452089473" sldId="295"/>
        </pc:sldMkLst>
      </pc:sldChg>
      <pc:sldChg chg="del">
        <pc:chgData name="Yonghwi Kwon" userId="70c25efda52b9d58" providerId="LiveId" clId="{A5F680FB-8D71-485C-A0D3-F542043E5E58}" dt="2019-09-11T06:48:31.569" v="3756" actId="2696"/>
        <pc:sldMkLst>
          <pc:docMk/>
          <pc:sldMk cId="2196911583" sldId="314"/>
        </pc:sldMkLst>
      </pc:sldChg>
      <pc:sldChg chg="del">
        <pc:chgData name="Yonghwi Kwon" userId="70c25efda52b9d58" providerId="LiveId" clId="{A5F680FB-8D71-485C-A0D3-F542043E5E58}" dt="2019-09-11T06:48:31.596" v="3757" actId="2696"/>
        <pc:sldMkLst>
          <pc:docMk/>
          <pc:sldMk cId="750550984" sldId="390"/>
        </pc:sldMkLst>
      </pc:sldChg>
      <pc:sldChg chg="del">
        <pc:chgData name="Yonghwi Kwon" userId="70c25efda52b9d58" providerId="LiveId" clId="{A5F680FB-8D71-485C-A0D3-F542043E5E58}" dt="2019-09-11T06:48:31.618" v="3758" actId="2696"/>
        <pc:sldMkLst>
          <pc:docMk/>
          <pc:sldMk cId="1559061090" sldId="391"/>
        </pc:sldMkLst>
      </pc:sldChg>
      <pc:sldChg chg="del">
        <pc:chgData name="Yonghwi Kwon" userId="70c25efda52b9d58" providerId="LiveId" clId="{A5F680FB-8D71-485C-A0D3-F542043E5E58}" dt="2019-09-11T06:48:31.633" v="3759" actId="2696"/>
        <pc:sldMkLst>
          <pc:docMk/>
          <pc:sldMk cId="83470906" sldId="392"/>
        </pc:sldMkLst>
      </pc:sldChg>
      <pc:sldChg chg="del">
        <pc:chgData name="Yonghwi Kwon" userId="70c25efda52b9d58" providerId="LiveId" clId="{A5F680FB-8D71-485C-A0D3-F542043E5E58}" dt="2019-09-11T06:48:31.644" v="3760" actId="2696"/>
        <pc:sldMkLst>
          <pc:docMk/>
          <pc:sldMk cId="342015359" sldId="393"/>
        </pc:sldMkLst>
      </pc:sldChg>
      <pc:sldChg chg="del">
        <pc:chgData name="Yonghwi Kwon" userId="70c25efda52b9d58" providerId="LiveId" clId="{A5F680FB-8D71-485C-A0D3-F542043E5E58}" dt="2019-09-11T06:48:31.665" v="3761" actId="2696"/>
        <pc:sldMkLst>
          <pc:docMk/>
          <pc:sldMk cId="4284680329" sldId="394"/>
        </pc:sldMkLst>
      </pc:sldChg>
      <pc:sldChg chg="del">
        <pc:chgData name="Yonghwi Kwon" userId="70c25efda52b9d58" providerId="LiveId" clId="{A5F680FB-8D71-485C-A0D3-F542043E5E58}" dt="2019-09-11T06:48:31.686" v="3762" actId="2696"/>
        <pc:sldMkLst>
          <pc:docMk/>
          <pc:sldMk cId="745869866" sldId="396"/>
        </pc:sldMkLst>
      </pc:sldChg>
      <pc:sldChg chg="del">
        <pc:chgData name="Yonghwi Kwon" userId="70c25efda52b9d58" providerId="LiveId" clId="{A5F680FB-8D71-485C-A0D3-F542043E5E58}" dt="2019-09-11T06:48:31.699" v="3763" actId="2696"/>
        <pc:sldMkLst>
          <pc:docMk/>
          <pc:sldMk cId="3015433158" sldId="397"/>
        </pc:sldMkLst>
      </pc:sldChg>
      <pc:sldChg chg="del">
        <pc:chgData name="Yonghwi Kwon" userId="70c25efda52b9d58" providerId="LiveId" clId="{A5F680FB-8D71-485C-A0D3-F542043E5E58}" dt="2019-09-11T06:48:31.718" v="3764" actId="2696"/>
        <pc:sldMkLst>
          <pc:docMk/>
          <pc:sldMk cId="2204975875" sldId="398"/>
        </pc:sldMkLst>
      </pc:sldChg>
      <pc:sldChg chg="del">
        <pc:chgData name="Yonghwi Kwon" userId="70c25efda52b9d58" providerId="LiveId" clId="{A5F680FB-8D71-485C-A0D3-F542043E5E58}" dt="2019-09-11T06:48:31.733" v="3765" actId="2696"/>
        <pc:sldMkLst>
          <pc:docMk/>
          <pc:sldMk cId="884268280" sldId="399"/>
        </pc:sldMkLst>
      </pc:sldChg>
      <pc:sldChg chg="del">
        <pc:chgData name="Yonghwi Kwon" userId="70c25efda52b9d58" providerId="LiveId" clId="{A5F680FB-8D71-485C-A0D3-F542043E5E58}" dt="2019-09-11T06:48:31.763" v="3767" actId="2696"/>
        <pc:sldMkLst>
          <pc:docMk/>
          <pc:sldMk cId="2029391460" sldId="400"/>
        </pc:sldMkLst>
      </pc:sldChg>
      <pc:sldChg chg="del">
        <pc:chgData name="Yonghwi Kwon" userId="70c25efda52b9d58" providerId="LiveId" clId="{A5F680FB-8D71-485C-A0D3-F542043E5E58}" dt="2019-09-11T06:48:31.750" v="3766" actId="2696"/>
        <pc:sldMkLst>
          <pc:docMk/>
          <pc:sldMk cId="1378497209" sldId="401"/>
        </pc:sldMkLst>
      </pc:sldChg>
      <pc:sldChg chg="del">
        <pc:chgData name="Yonghwi Kwon" userId="70c25efda52b9d58" providerId="LiveId" clId="{A5F680FB-8D71-485C-A0D3-F542043E5E58}" dt="2019-09-11T06:48:31.782" v="3768" actId="2696"/>
        <pc:sldMkLst>
          <pc:docMk/>
          <pc:sldMk cId="558723322" sldId="402"/>
        </pc:sldMkLst>
      </pc:sldChg>
      <pc:sldChg chg="del">
        <pc:chgData name="Yonghwi Kwon" userId="70c25efda52b9d58" providerId="LiveId" clId="{A5F680FB-8D71-485C-A0D3-F542043E5E58}" dt="2019-09-11T06:48:31.811" v="3769" actId="2696"/>
        <pc:sldMkLst>
          <pc:docMk/>
          <pc:sldMk cId="308409771" sldId="403"/>
        </pc:sldMkLst>
      </pc:sldChg>
      <pc:sldChg chg="del">
        <pc:chgData name="Yonghwi Kwon" userId="70c25efda52b9d58" providerId="LiveId" clId="{A5F680FB-8D71-485C-A0D3-F542043E5E58}" dt="2019-09-11T06:48:31.834" v="3770" actId="2696"/>
        <pc:sldMkLst>
          <pc:docMk/>
          <pc:sldMk cId="268421685" sldId="404"/>
        </pc:sldMkLst>
      </pc:sldChg>
      <pc:sldChg chg="del">
        <pc:chgData name="Yonghwi Kwon" userId="70c25efda52b9d58" providerId="LiveId" clId="{A5F680FB-8D71-485C-A0D3-F542043E5E58}" dt="2019-09-11T06:48:31.912" v="3773" actId="2696"/>
        <pc:sldMkLst>
          <pc:docMk/>
          <pc:sldMk cId="488718649" sldId="405"/>
        </pc:sldMkLst>
      </pc:sldChg>
      <pc:sldChg chg="del">
        <pc:chgData name="Yonghwi Kwon" userId="70c25efda52b9d58" providerId="LiveId" clId="{A5F680FB-8D71-485C-A0D3-F542043E5E58}" dt="2019-09-11T06:48:31.865" v="3771" actId="2696"/>
        <pc:sldMkLst>
          <pc:docMk/>
          <pc:sldMk cId="692805459" sldId="407"/>
        </pc:sldMkLst>
      </pc:sldChg>
      <pc:sldChg chg="del">
        <pc:chgData name="Yonghwi Kwon" userId="70c25efda52b9d58" providerId="LiveId" clId="{A5F680FB-8D71-485C-A0D3-F542043E5E58}" dt="2019-09-11T06:48:31.881" v="3772" actId="2696"/>
        <pc:sldMkLst>
          <pc:docMk/>
          <pc:sldMk cId="618007829" sldId="408"/>
        </pc:sldMkLst>
      </pc:sldChg>
      <pc:sldChg chg="del">
        <pc:chgData name="Yonghwi Kwon" userId="70c25efda52b9d58" providerId="LiveId" clId="{A5F680FB-8D71-485C-A0D3-F542043E5E58}" dt="2019-09-11T06:48:31.959" v="3777" actId="2696"/>
        <pc:sldMkLst>
          <pc:docMk/>
          <pc:sldMk cId="3732984932" sldId="409"/>
        </pc:sldMkLst>
      </pc:sldChg>
      <pc:sldChg chg="del">
        <pc:chgData name="Yonghwi Kwon" userId="70c25efda52b9d58" providerId="LiveId" clId="{A5F680FB-8D71-485C-A0D3-F542043E5E58}" dt="2019-09-11T06:48:31.990" v="3778" actId="2696"/>
        <pc:sldMkLst>
          <pc:docMk/>
          <pc:sldMk cId="2152070179" sldId="410"/>
        </pc:sldMkLst>
      </pc:sldChg>
      <pc:sldChg chg="del">
        <pc:chgData name="Yonghwi Kwon" userId="70c25efda52b9d58" providerId="LiveId" clId="{A5F680FB-8D71-485C-A0D3-F542043E5E58}" dt="2019-09-11T06:48:32.022" v="3780" actId="2696"/>
        <pc:sldMkLst>
          <pc:docMk/>
          <pc:sldMk cId="3670418122" sldId="411"/>
        </pc:sldMkLst>
      </pc:sldChg>
      <pc:sldChg chg="del">
        <pc:chgData name="Yonghwi Kwon" userId="70c25efda52b9d58" providerId="LiveId" clId="{A5F680FB-8D71-485C-A0D3-F542043E5E58}" dt="2019-09-11T06:48:32.006" v="3779" actId="2696"/>
        <pc:sldMkLst>
          <pc:docMk/>
          <pc:sldMk cId="2134143684" sldId="412"/>
        </pc:sldMkLst>
      </pc:sldChg>
      <pc:sldChg chg="del">
        <pc:chgData name="Yonghwi Kwon" userId="70c25efda52b9d58" providerId="LiveId" clId="{A5F680FB-8D71-485C-A0D3-F542043E5E58}" dt="2019-09-11T06:48:32.037" v="3781" actId="2696"/>
        <pc:sldMkLst>
          <pc:docMk/>
          <pc:sldMk cId="3322685160" sldId="413"/>
        </pc:sldMkLst>
      </pc:sldChg>
      <pc:sldChg chg="del">
        <pc:chgData name="Yonghwi Kwon" userId="70c25efda52b9d58" providerId="LiveId" clId="{A5F680FB-8D71-485C-A0D3-F542043E5E58}" dt="2019-09-11T06:48:32.053" v="3782" actId="2696"/>
        <pc:sldMkLst>
          <pc:docMk/>
          <pc:sldMk cId="1950810301" sldId="414"/>
        </pc:sldMkLst>
      </pc:sldChg>
      <pc:sldChg chg="del">
        <pc:chgData name="Yonghwi Kwon" userId="70c25efda52b9d58" providerId="LiveId" clId="{A5F680FB-8D71-485C-A0D3-F542043E5E58}" dt="2019-09-11T06:48:32.068" v="3783" actId="2696"/>
        <pc:sldMkLst>
          <pc:docMk/>
          <pc:sldMk cId="3563992243" sldId="415"/>
        </pc:sldMkLst>
      </pc:sldChg>
      <pc:sldChg chg="del">
        <pc:chgData name="Yonghwi Kwon" userId="70c25efda52b9d58" providerId="LiveId" clId="{A5F680FB-8D71-485C-A0D3-F542043E5E58}" dt="2019-09-11T06:48:32.100" v="3784" actId="2696"/>
        <pc:sldMkLst>
          <pc:docMk/>
          <pc:sldMk cId="3701525304" sldId="416"/>
        </pc:sldMkLst>
      </pc:sldChg>
      <pc:sldChg chg="del">
        <pc:chgData name="Yonghwi Kwon" userId="70c25efda52b9d58" providerId="LiveId" clId="{A5F680FB-8D71-485C-A0D3-F542043E5E58}" dt="2019-09-11T06:48:32.131" v="3785" actId="2696"/>
        <pc:sldMkLst>
          <pc:docMk/>
          <pc:sldMk cId="134107084" sldId="418"/>
        </pc:sldMkLst>
      </pc:sldChg>
      <pc:sldChg chg="del">
        <pc:chgData name="Yonghwi Kwon" userId="70c25efda52b9d58" providerId="LiveId" clId="{A5F680FB-8D71-485C-A0D3-F542043E5E58}" dt="2019-09-11T06:48:32.147" v="3786" actId="2696"/>
        <pc:sldMkLst>
          <pc:docMk/>
          <pc:sldMk cId="527311831" sldId="419"/>
        </pc:sldMkLst>
      </pc:sldChg>
      <pc:sldChg chg="del">
        <pc:chgData name="Yonghwi Kwon" userId="70c25efda52b9d58" providerId="LiveId" clId="{A5F680FB-8D71-485C-A0D3-F542043E5E58}" dt="2019-09-11T06:48:32.178" v="3787" actId="2696"/>
        <pc:sldMkLst>
          <pc:docMk/>
          <pc:sldMk cId="932016176" sldId="420"/>
        </pc:sldMkLst>
      </pc:sldChg>
      <pc:sldChg chg="del">
        <pc:chgData name="Yonghwi Kwon" userId="70c25efda52b9d58" providerId="LiveId" clId="{A5F680FB-8D71-485C-A0D3-F542043E5E58}" dt="2019-09-11T06:48:32.193" v="3788" actId="2696"/>
        <pc:sldMkLst>
          <pc:docMk/>
          <pc:sldMk cId="154777889" sldId="421"/>
        </pc:sldMkLst>
      </pc:sldChg>
      <pc:sldChg chg="del">
        <pc:chgData name="Yonghwi Kwon" userId="70c25efda52b9d58" providerId="LiveId" clId="{A5F680FB-8D71-485C-A0D3-F542043E5E58}" dt="2019-09-11T06:48:32.209" v="3789" actId="2696"/>
        <pc:sldMkLst>
          <pc:docMk/>
          <pc:sldMk cId="2632164764" sldId="422"/>
        </pc:sldMkLst>
      </pc:sldChg>
      <pc:sldChg chg="del">
        <pc:chgData name="Yonghwi Kwon" userId="70c25efda52b9d58" providerId="LiveId" clId="{A5F680FB-8D71-485C-A0D3-F542043E5E58}" dt="2019-09-11T06:48:31.912" v="3774" actId="2696"/>
        <pc:sldMkLst>
          <pc:docMk/>
          <pc:sldMk cId="3725508077" sldId="423"/>
        </pc:sldMkLst>
      </pc:sldChg>
      <pc:sldChg chg="del">
        <pc:chgData name="Yonghwi Kwon" userId="70c25efda52b9d58" providerId="LiveId" clId="{A5F680FB-8D71-485C-A0D3-F542043E5E58}" dt="2019-09-11T06:48:31.928" v="3775" actId="2696"/>
        <pc:sldMkLst>
          <pc:docMk/>
          <pc:sldMk cId="352980640" sldId="424"/>
        </pc:sldMkLst>
      </pc:sldChg>
      <pc:sldChg chg="del">
        <pc:chgData name="Yonghwi Kwon" userId="70c25efda52b9d58" providerId="LiveId" clId="{A5F680FB-8D71-485C-A0D3-F542043E5E58}" dt="2019-09-11T06:48:31.943" v="3776" actId="2696"/>
        <pc:sldMkLst>
          <pc:docMk/>
          <pc:sldMk cId="1363007593" sldId="425"/>
        </pc:sldMkLst>
      </pc:sldChg>
      <pc:sldChg chg="modSp add del">
        <pc:chgData name="Yonghwi Kwon" userId="70c25efda52b9d58" providerId="LiveId" clId="{A5F680FB-8D71-485C-A0D3-F542043E5E58}" dt="2019-09-11T05:38:12.155" v="781" actId="2696"/>
        <pc:sldMkLst>
          <pc:docMk/>
          <pc:sldMk cId="1323803802" sldId="426"/>
        </pc:sldMkLst>
        <pc:spChg chg="mod">
          <ac:chgData name="Yonghwi Kwon" userId="70c25efda52b9d58" providerId="LiveId" clId="{A5F680FB-8D71-485C-A0D3-F542043E5E58}" dt="2019-09-11T05:38:10.169" v="780" actId="20577"/>
          <ac:spMkLst>
            <pc:docMk/>
            <pc:sldMk cId="1323803802" sldId="426"/>
            <ac:spMk id="2" creationId="{8EF0FAE3-07A8-4042-AF2B-A88ADC7E0BBC}"/>
          </ac:spMkLst>
        </pc:spChg>
      </pc:sldChg>
      <pc:sldChg chg="addSp delSp modSp add">
        <pc:chgData name="Yonghwi Kwon" userId="70c25efda52b9d58" providerId="LiveId" clId="{A5F680FB-8D71-485C-A0D3-F542043E5E58}" dt="2019-09-11T05:44:38.024" v="1022" actId="1076"/>
        <pc:sldMkLst>
          <pc:docMk/>
          <pc:sldMk cId="1952142753" sldId="426"/>
        </pc:sldMkLst>
        <pc:spChg chg="mod">
          <ac:chgData name="Yonghwi Kwon" userId="70c25efda52b9d58" providerId="LiveId" clId="{A5F680FB-8D71-485C-A0D3-F542043E5E58}" dt="2019-09-11T05:38:23.932" v="818" actId="20577"/>
          <ac:spMkLst>
            <pc:docMk/>
            <pc:sldMk cId="1952142753" sldId="426"/>
            <ac:spMk id="2" creationId="{39A60E9C-A868-4E91-BD2E-225417563BFD}"/>
          </ac:spMkLst>
        </pc:spChg>
        <pc:spChg chg="del">
          <ac:chgData name="Yonghwi Kwon" userId="70c25efda52b9d58" providerId="LiveId" clId="{A5F680FB-8D71-485C-A0D3-F542043E5E58}" dt="2019-09-11T05:39:05.063" v="820" actId="478"/>
          <ac:spMkLst>
            <pc:docMk/>
            <pc:sldMk cId="1952142753" sldId="426"/>
            <ac:spMk id="3" creationId="{E14EF264-0ACC-499C-8C6C-BB27713B61FD}"/>
          </ac:spMkLst>
        </pc:spChg>
        <pc:spChg chg="add del mod">
          <ac:chgData name="Yonghwi Kwon" userId="70c25efda52b9d58" providerId="LiveId" clId="{A5F680FB-8D71-485C-A0D3-F542043E5E58}" dt="2019-09-11T05:44:38.024" v="1022" actId="1076"/>
          <ac:spMkLst>
            <pc:docMk/>
            <pc:sldMk cId="1952142753" sldId="426"/>
            <ac:spMk id="5" creationId="{DF5D3AEE-745F-4556-9128-1F86F432A0CB}"/>
          </ac:spMkLst>
        </pc:spChg>
        <pc:spChg chg="add mod">
          <ac:chgData name="Yonghwi Kwon" userId="70c25efda52b9d58" providerId="LiveId" clId="{A5F680FB-8D71-485C-A0D3-F542043E5E58}" dt="2019-09-11T05:44:38.024" v="1022" actId="1076"/>
          <ac:spMkLst>
            <pc:docMk/>
            <pc:sldMk cId="1952142753" sldId="426"/>
            <ac:spMk id="8" creationId="{DBE900DE-5351-458B-95ED-9414E9A8222F}"/>
          </ac:spMkLst>
        </pc:spChg>
        <pc:spChg chg="add mod">
          <ac:chgData name="Yonghwi Kwon" userId="70c25efda52b9d58" providerId="LiveId" clId="{A5F680FB-8D71-485C-A0D3-F542043E5E58}" dt="2019-09-11T05:44:38.024" v="1022" actId="1076"/>
          <ac:spMkLst>
            <pc:docMk/>
            <pc:sldMk cId="1952142753" sldId="426"/>
            <ac:spMk id="10" creationId="{87496A0A-11A2-4359-85BD-860342DA3DA4}"/>
          </ac:spMkLst>
        </pc:spChg>
        <pc:spChg chg="add mod">
          <ac:chgData name="Yonghwi Kwon" userId="70c25efda52b9d58" providerId="LiveId" clId="{A5F680FB-8D71-485C-A0D3-F542043E5E58}" dt="2019-09-11T05:44:38.024" v="1022" actId="1076"/>
          <ac:spMkLst>
            <pc:docMk/>
            <pc:sldMk cId="1952142753" sldId="426"/>
            <ac:spMk id="13" creationId="{9FFD821D-F2D1-4148-866F-D6AB89BFB994}"/>
          </ac:spMkLst>
        </pc:spChg>
        <pc:spChg chg="add mod">
          <ac:chgData name="Yonghwi Kwon" userId="70c25efda52b9d58" providerId="LiveId" clId="{A5F680FB-8D71-485C-A0D3-F542043E5E58}" dt="2019-09-11T05:44:38.024" v="1022" actId="1076"/>
          <ac:spMkLst>
            <pc:docMk/>
            <pc:sldMk cId="1952142753" sldId="426"/>
            <ac:spMk id="15" creationId="{62C652DD-2939-4F75-BF29-9CB382B43F04}"/>
          </ac:spMkLst>
        </pc:spChg>
        <pc:spChg chg="add mod">
          <ac:chgData name="Yonghwi Kwon" userId="70c25efda52b9d58" providerId="LiveId" clId="{A5F680FB-8D71-485C-A0D3-F542043E5E58}" dt="2019-09-11T05:44:38.024" v="1022" actId="1076"/>
          <ac:spMkLst>
            <pc:docMk/>
            <pc:sldMk cId="1952142753" sldId="426"/>
            <ac:spMk id="16" creationId="{F2C5B971-29EA-4815-9DE5-7C6EC00A1B72}"/>
          </ac:spMkLst>
        </pc:spChg>
        <pc:picChg chg="add del mod">
          <ac:chgData name="Yonghwi Kwon" userId="70c25efda52b9d58" providerId="LiveId" clId="{A5F680FB-8D71-485C-A0D3-F542043E5E58}" dt="2019-09-11T05:41:40.943" v="937" actId="478"/>
          <ac:picMkLst>
            <pc:docMk/>
            <pc:sldMk cId="1952142753" sldId="426"/>
            <ac:picMk id="9" creationId="{C717A1D6-4A3B-486A-BABA-3F2EA36E5EAF}"/>
          </ac:picMkLst>
        </pc:picChg>
        <pc:picChg chg="add mod">
          <ac:chgData name="Yonghwi Kwon" userId="70c25efda52b9d58" providerId="LiveId" clId="{A5F680FB-8D71-485C-A0D3-F542043E5E58}" dt="2019-09-11T05:44:38.024" v="1022" actId="1076"/>
          <ac:picMkLst>
            <pc:docMk/>
            <pc:sldMk cId="1952142753" sldId="426"/>
            <ac:picMk id="1026" creationId="{AC636330-1705-483B-9AD6-7196AEF9A1AF}"/>
          </ac:picMkLst>
        </pc:picChg>
        <pc:picChg chg="add mod">
          <ac:chgData name="Yonghwi Kwon" userId="70c25efda52b9d58" providerId="LiveId" clId="{A5F680FB-8D71-485C-A0D3-F542043E5E58}" dt="2019-09-11T05:44:38.024" v="1022" actId="1076"/>
          <ac:picMkLst>
            <pc:docMk/>
            <pc:sldMk cId="1952142753" sldId="426"/>
            <ac:picMk id="1028" creationId="{52080B3B-9BFA-42B2-A7BA-DBE06F983071}"/>
          </ac:picMkLst>
        </pc:picChg>
        <pc:picChg chg="add mod">
          <ac:chgData name="Yonghwi Kwon" userId="70c25efda52b9d58" providerId="LiveId" clId="{A5F680FB-8D71-485C-A0D3-F542043E5E58}" dt="2019-09-11T05:44:38.024" v="1022" actId="1076"/>
          <ac:picMkLst>
            <pc:docMk/>
            <pc:sldMk cId="1952142753" sldId="426"/>
            <ac:picMk id="1030" creationId="{0F131F0A-4FD3-47B3-B339-129EA2AEB942}"/>
          </ac:picMkLst>
        </pc:picChg>
        <pc:picChg chg="add mod">
          <ac:chgData name="Yonghwi Kwon" userId="70c25efda52b9d58" providerId="LiveId" clId="{A5F680FB-8D71-485C-A0D3-F542043E5E58}" dt="2019-09-11T05:44:38.024" v="1022" actId="1076"/>
          <ac:picMkLst>
            <pc:docMk/>
            <pc:sldMk cId="1952142753" sldId="426"/>
            <ac:picMk id="1032" creationId="{B5F948EE-3E57-4787-9B33-87F62401BF1A}"/>
          </ac:picMkLst>
        </pc:picChg>
        <pc:picChg chg="add mod">
          <ac:chgData name="Yonghwi Kwon" userId="70c25efda52b9d58" providerId="LiveId" clId="{A5F680FB-8D71-485C-A0D3-F542043E5E58}" dt="2019-09-11T05:44:38.024" v="1022" actId="1076"/>
          <ac:picMkLst>
            <pc:docMk/>
            <pc:sldMk cId="1952142753" sldId="426"/>
            <ac:picMk id="1034" creationId="{B0114F35-0230-4404-8881-F4BD3DD00369}"/>
          </ac:picMkLst>
        </pc:picChg>
      </pc:sldChg>
      <pc:sldChg chg="addSp delSp modSp add">
        <pc:chgData name="Yonghwi Kwon" userId="70c25efda52b9d58" providerId="LiveId" clId="{A5F680FB-8D71-485C-A0D3-F542043E5E58}" dt="2019-09-11T05:55:55.614" v="1365" actId="20577"/>
        <pc:sldMkLst>
          <pc:docMk/>
          <pc:sldMk cId="1524959569" sldId="427"/>
        </pc:sldMkLst>
        <pc:spChg chg="mod">
          <ac:chgData name="Yonghwi Kwon" userId="70c25efda52b9d58" providerId="LiveId" clId="{A5F680FB-8D71-485C-A0D3-F542043E5E58}" dt="2019-09-11T05:55:55.614" v="1365" actId="20577"/>
          <ac:spMkLst>
            <pc:docMk/>
            <pc:sldMk cId="1524959569" sldId="427"/>
            <ac:spMk id="2" creationId="{9AFC32DB-7AA0-43AE-BB43-0D9EF47443DE}"/>
          </ac:spMkLst>
        </pc:spChg>
        <pc:spChg chg="mod">
          <ac:chgData name="Yonghwi Kwon" userId="70c25efda52b9d58" providerId="LiveId" clId="{A5F680FB-8D71-485C-A0D3-F542043E5E58}" dt="2019-09-11T05:54:38.921" v="1338" actId="20577"/>
          <ac:spMkLst>
            <pc:docMk/>
            <pc:sldMk cId="1524959569" sldId="427"/>
            <ac:spMk id="3" creationId="{2F93801E-E21A-4694-AAEB-6783E7BD0EDA}"/>
          </ac:spMkLst>
        </pc:spChg>
        <pc:spChg chg="add del">
          <ac:chgData name="Yonghwi Kwon" userId="70c25efda52b9d58" providerId="LiveId" clId="{A5F680FB-8D71-485C-A0D3-F542043E5E58}" dt="2019-09-11T05:54:01.030" v="1331"/>
          <ac:spMkLst>
            <pc:docMk/>
            <pc:sldMk cId="1524959569" sldId="427"/>
            <ac:spMk id="5" creationId="{729C3DD9-C8B1-4F8B-9F84-D16784451AC0}"/>
          </ac:spMkLst>
        </pc:spChg>
        <pc:spChg chg="add mod">
          <ac:chgData name="Yonghwi Kwon" userId="70c25efda52b9d58" providerId="LiveId" clId="{A5F680FB-8D71-485C-A0D3-F542043E5E58}" dt="2019-09-11T05:54:36.726" v="1337" actId="1076"/>
          <ac:spMkLst>
            <pc:docMk/>
            <pc:sldMk cId="1524959569" sldId="427"/>
            <ac:spMk id="6" creationId="{3339F73E-0C3A-43D5-9D3D-C9A76939D261}"/>
          </ac:spMkLst>
        </pc:spChg>
        <pc:picChg chg="add mod">
          <ac:chgData name="Yonghwi Kwon" userId="70c25efda52b9d58" providerId="LiveId" clId="{A5F680FB-8D71-485C-A0D3-F542043E5E58}" dt="2019-09-11T05:45:22.342" v="1037" actId="1076"/>
          <ac:picMkLst>
            <pc:docMk/>
            <pc:sldMk cId="1524959569" sldId="427"/>
            <ac:picMk id="2050" creationId="{6BFB4F87-3EC1-4672-A517-A920DC56307F}"/>
          </ac:picMkLst>
        </pc:picChg>
      </pc:sldChg>
      <pc:sldChg chg="addSp modSp add">
        <pc:chgData name="Yonghwi Kwon" userId="70c25efda52b9d58" providerId="LiveId" clId="{A5F680FB-8D71-485C-A0D3-F542043E5E58}" dt="2019-09-11T05:57:53.723" v="1406" actId="1076"/>
        <pc:sldMkLst>
          <pc:docMk/>
          <pc:sldMk cId="4245345723" sldId="428"/>
        </pc:sldMkLst>
        <pc:spChg chg="mod">
          <ac:chgData name="Yonghwi Kwon" userId="70c25efda52b9d58" providerId="LiveId" clId="{A5F680FB-8D71-485C-A0D3-F542043E5E58}" dt="2019-09-11T05:56:20.954" v="1397" actId="20577"/>
          <ac:spMkLst>
            <pc:docMk/>
            <pc:sldMk cId="4245345723" sldId="428"/>
            <ac:spMk id="2" creationId="{AF45F707-4F45-47C1-A3BB-F57716EB7AF7}"/>
          </ac:spMkLst>
        </pc:spChg>
        <pc:picChg chg="add mod">
          <ac:chgData name="Yonghwi Kwon" userId="70c25efda52b9d58" providerId="LiveId" clId="{A5F680FB-8D71-485C-A0D3-F542043E5E58}" dt="2019-09-11T05:57:53.723" v="1406" actId="1076"/>
          <ac:picMkLst>
            <pc:docMk/>
            <pc:sldMk cId="4245345723" sldId="428"/>
            <ac:picMk id="3074" creationId="{BC95F648-C971-44A7-AB7D-7A7EF52D4ACD}"/>
          </ac:picMkLst>
        </pc:picChg>
        <pc:picChg chg="add mod">
          <ac:chgData name="Yonghwi Kwon" userId="70c25efda52b9d58" providerId="LiveId" clId="{A5F680FB-8D71-485C-A0D3-F542043E5E58}" dt="2019-09-11T05:57:53.723" v="1406" actId="1076"/>
          <ac:picMkLst>
            <pc:docMk/>
            <pc:sldMk cId="4245345723" sldId="428"/>
            <ac:picMk id="3076" creationId="{4C8270D3-826F-4030-9C67-AA27587287DF}"/>
          </ac:picMkLst>
        </pc:picChg>
      </pc:sldChg>
      <pc:sldChg chg="addSp modSp add">
        <pc:chgData name="Yonghwi Kwon" userId="70c25efda52b9d58" providerId="LiveId" clId="{A5F680FB-8D71-485C-A0D3-F542043E5E58}" dt="2019-09-11T06:05:35.356" v="1830" actId="20577"/>
        <pc:sldMkLst>
          <pc:docMk/>
          <pc:sldMk cId="1483420561" sldId="429"/>
        </pc:sldMkLst>
        <pc:spChg chg="mod">
          <ac:chgData name="Yonghwi Kwon" userId="70c25efda52b9d58" providerId="LiveId" clId="{A5F680FB-8D71-485C-A0D3-F542043E5E58}" dt="2019-09-11T06:00:05.487" v="1451" actId="20577"/>
          <ac:spMkLst>
            <pc:docMk/>
            <pc:sldMk cId="1483420561" sldId="429"/>
            <ac:spMk id="2" creationId="{DADF2F17-2D18-44B9-843F-9FF0FE25F82B}"/>
          </ac:spMkLst>
        </pc:spChg>
        <pc:spChg chg="mod">
          <ac:chgData name="Yonghwi Kwon" userId="70c25efda52b9d58" providerId="LiveId" clId="{A5F680FB-8D71-485C-A0D3-F542043E5E58}" dt="2019-09-11T06:05:35.356" v="1830" actId="20577"/>
          <ac:spMkLst>
            <pc:docMk/>
            <pc:sldMk cId="1483420561" sldId="429"/>
            <ac:spMk id="3" creationId="{E5B2D5B1-F40D-4E38-93E7-4D5EABFC8E0A}"/>
          </ac:spMkLst>
        </pc:spChg>
        <pc:picChg chg="add mod">
          <ac:chgData name="Yonghwi Kwon" userId="70c25efda52b9d58" providerId="LiveId" clId="{A5F680FB-8D71-485C-A0D3-F542043E5E58}" dt="2019-09-11T06:00:15.023" v="1454" actId="1076"/>
          <ac:picMkLst>
            <pc:docMk/>
            <pc:sldMk cId="1483420561" sldId="429"/>
            <ac:picMk id="4098" creationId="{3EB90842-D0EE-4819-B330-E93AB5F12FA8}"/>
          </ac:picMkLst>
        </pc:picChg>
      </pc:sldChg>
      <pc:sldChg chg="addSp delSp modSp add">
        <pc:chgData name="Yonghwi Kwon" userId="70c25efda52b9d58" providerId="LiveId" clId="{A5F680FB-8D71-485C-A0D3-F542043E5E58}" dt="2019-09-11T06:35:40.780" v="2122" actId="20577"/>
        <pc:sldMkLst>
          <pc:docMk/>
          <pc:sldMk cId="354550068" sldId="430"/>
        </pc:sldMkLst>
        <pc:spChg chg="mod">
          <ac:chgData name="Yonghwi Kwon" userId="70c25efda52b9d58" providerId="LiveId" clId="{A5F680FB-8D71-485C-A0D3-F542043E5E58}" dt="2019-09-11T06:35:40.780" v="2122" actId="20577"/>
          <ac:spMkLst>
            <pc:docMk/>
            <pc:sldMk cId="354550068" sldId="430"/>
            <ac:spMk id="2" creationId="{E6902976-C01E-470E-B6B2-B2EB80701F44}"/>
          </ac:spMkLst>
        </pc:spChg>
        <pc:spChg chg="del">
          <ac:chgData name="Yonghwi Kwon" userId="70c25efda52b9d58" providerId="LiveId" clId="{A5F680FB-8D71-485C-A0D3-F542043E5E58}" dt="2019-09-11T06:14:22.809" v="1945" actId="478"/>
          <ac:spMkLst>
            <pc:docMk/>
            <pc:sldMk cId="354550068" sldId="430"/>
            <ac:spMk id="3" creationId="{4227A22F-3946-4B90-8ABD-A5B4523C00D5}"/>
          </ac:spMkLst>
        </pc:spChg>
        <pc:spChg chg="add del mod">
          <ac:chgData name="Yonghwi Kwon" userId="70c25efda52b9d58" providerId="LiveId" clId="{A5F680FB-8D71-485C-A0D3-F542043E5E58}" dt="2019-09-11T06:13:14.121" v="1936" actId="478"/>
          <ac:spMkLst>
            <pc:docMk/>
            <pc:sldMk cId="354550068" sldId="430"/>
            <ac:spMk id="5" creationId="{A3CA6B45-4EE7-49D6-87B7-BBA26080B866}"/>
          </ac:spMkLst>
        </pc:spChg>
        <pc:spChg chg="add mod">
          <ac:chgData name="Yonghwi Kwon" userId="70c25efda52b9d58" providerId="LiveId" clId="{A5F680FB-8D71-485C-A0D3-F542043E5E58}" dt="2019-09-11T06:12:15.294" v="1926" actId="571"/>
          <ac:spMkLst>
            <pc:docMk/>
            <pc:sldMk cId="354550068" sldId="430"/>
            <ac:spMk id="15" creationId="{7F9C48DF-FE0D-4BAE-A020-1E49DF4461FC}"/>
          </ac:spMkLst>
        </pc:spChg>
        <pc:spChg chg="add del mod">
          <ac:chgData name="Yonghwi Kwon" userId="70c25efda52b9d58" providerId="LiveId" clId="{A5F680FB-8D71-485C-A0D3-F542043E5E58}" dt="2019-09-11T06:13:14.121" v="1936" actId="478"/>
          <ac:spMkLst>
            <pc:docMk/>
            <pc:sldMk cId="354550068" sldId="430"/>
            <ac:spMk id="16" creationId="{8F7FBA67-72B0-4FC1-9860-692232636E3C}"/>
          </ac:spMkLst>
        </pc:spChg>
        <pc:spChg chg="add del mod">
          <ac:chgData name="Yonghwi Kwon" userId="70c25efda52b9d58" providerId="LiveId" clId="{A5F680FB-8D71-485C-A0D3-F542043E5E58}" dt="2019-09-11T06:13:14.121" v="1936" actId="478"/>
          <ac:spMkLst>
            <pc:docMk/>
            <pc:sldMk cId="354550068" sldId="430"/>
            <ac:spMk id="17" creationId="{203E4ED9-0A0A-400F-8B2D-AA1B93E24BC4}"/>
          </ac:spMkLst>
        </pc:spChg>
        <pc:spChg chg="add del">
          <ac:chgData name="Yonghwi Kwon" userId="70c25efda52b9d58" providerId="LiveId" clId="{A5F680FB-8D71-485C-A0D3-F542043E5E58}" dt="2019-09-11T06:13:04.261" v="1935" actId="478"/>
          <ac:spMkLst>
            <pc:docMk/>
            <pc:sldMk cId="354550068" sldId="430"/>
            <ac:spMk id="18" creationId="{E7EA2883-9E34-40C9-B98B-BDF651DFBAE8}"/>
          </ac:spMkLst>
        </pc:spChg>
        <pc:spChg chg="add mod">
          <ac:chgData name="Yonghwi Kwon" userId="70c25efda52b9d58" providerId="LiveId" clId="{A5F680FB-8D71-485C-A0D3-F542043E5E58}" dt="2019-09-11T06:12:58.593" v="1934" actId="571"/>
          <ac:spMkLst>
            <pc:docMk/>
            <pc:sldMk cId="354550068" sldId="430"/>
            <ac:spMk id="19" creationId="{FEB65A08-8A57-4335-BEE4-2B8D7CED646B}"/>
          </ac:spMkLst>
        </pc:spChg>
        <pc:picChg chg="add mod">
          <ac:chgData name="Yonghwi Kwon" userId="70c25efda52b9d58" providerId="LiveId" clId="{A5F680FB-8D71-485C-A0D3-F542043E5E58}" dt="2019-09-11T06:12:15.294" v="1926" actId="571"/>
          <ac:picMkLst>
            <pc:docMk/>
            <pc:sldMk cId="354550068" sldId="430"/>
            <ac:picMk id="14" creationId="{2375119A-2740-48C0-847E-EAE4F3D1C344}"/>
          </ac:picMkLst>
        </pc:picChg>
        <pc:picChg chg="add del">
          <ac:chgData name="Yonghwi Kwon" userId="70c25efda52b9d58" providerId="LiveId" clId="{A5F680FB-8D71-485C-A0D3-F542043E5E58}" dt="2019-09-11T06:06:20.702" v="1833" actId="478"/>
          <ac:picMkLst>
            <pc:docMk/>
            <pc:sldMk cId="354550068" sldId="430"/>
            <ac:picMk id="5122" creationId="{E630DB03-F478-4CB8-AB19-D7878DB53A70}"/>
          </ac:picMkLst>
        </pc:picChg>
        <pc:picChg chg="add del mod">
          <ac:chgData name="Yonghwi Kwon" userId="70c25efda52b9d58" providerId="LiveId" clId="{A5F680FB-8D71-485C-A0D3-F542043E5E58}" dt="2019-09-11T06:07:12.154" v="1836" actId="478"/>
          <ac:picMkLst>
            <pc:docMk/>
            <pc:sldMk cId="354550068" sldId="430"/>
            <ac:picMk id="5124" creationId="{52AB76D2-9330-4DCD-9DF7-5E74255ADB4B}"/>
          </ac:picMkLst>
        </pc:picChg>
        <pc:picChg chg="add mod">
          <ac:chgData name="Yonghwi Kwon" userId="70c25efda52b9d58" providerId="LiveId" clId="{A5F680FB-8D71-485C-A0D3-F542043E5E58}" dt="2019-09-11T06:11:53.109" v="1919" actId="1076"/>
          <ac:picMkLst>
            <pc:docMk/>
            <pc:sldMk cId="354550068" sldId="430"/>
            <ac:picMk id="5126" creationId="{E76F6F39-8073-48D6-9824-CC27F794232D}"/>
          </ac:picMkLst>
        </pc:picChg>
        <pc:picChg chg="add del mod">
          <ac:chgData name="Yonghwi Kwon" userId="70c25efda52b9d58" providerId="LiveId" clId="{A5F680FB-8D71-485C-A0D3-F542043E5E58}" dt="2019-09-11T06:13:14.121" v="1936" actId="478"/>
          <ac:picMkLst>
            <pc:docMk/>
            <pc:sldMk cId="354550068" sldId="430"/>
            <ac:picMk id="5128" creationId="{6149941A-4FC7-4CBF-8BE9-4BAA18541874}"/>
          </ac:picMkLst>
        </pc:picChg>
        <pc:picChg chg="add del">
          <ac:chgData name="Yonghwi Kwon" userId="70c25efda52b9d58" providerId="LiveId" clId="{A5F680FB-8D71-485C-A0D3-F542043E5E58}" dt="2019-09-11T06:10:34.431" v="1907"/>
          <ac:picMkLst>
            <pc:docMk/>
            <pc:sldMk cId="354550068" sldId="430"/>
            <ac:picMk id="5130" creationId="{FDD3220F-4445-4776-A619-04566B3B1A8D}"/>
          </ac:picMkLst>
        </pc:picChg>
        <pc:picChg chg="add del">
          <ac:chgData name="Yonghwi Kwon" userId="70c25efda52b9d58" providerId="LiveId" clId="{A5F680FB-8D71-485C-A0D3-F542043E5E58}" dt="2019-09-11T06:11:00.685" v="1909" actId="478"/>
          <ac:picMkLst>
            <pc:docMk/>
            <pc:sldMk cId="354550068" sldId="430"/>
            <ac:picMk id="5132" creationId="{4717ACE3-602F-458B-8B02-8595A2DE7065}"/>
          </ac:picMkLst>
        </pc:picChg>
        <pc:picChg chg="add del">
          <ac:chgData name="Yonghwi Kwon" userId="70c25efda52b9d58" providerId="LiveId" clId="{A5F680FB-8D71-485C-A0D3-F542043E5E58}" dt="2019-09-11T06:11:09.166" v="1911" actId="478"/>
          <ac:picMkLst>
            <pc:docMk/>
            <pc:sldMk cId="354550068" sldId="430"/>
            <ac:picMk id="5134" creationId="{5812EFB9-D71E-49F1-8DDE-D496C7DD1DB2}"/>
          </ac:picMkLst>
        </pc:picChg>
        <pc:picChg chg="add del">
          <ac:chgData name="Yonghwi Kwon" userId="70c25efda52b9d58" providerId="LiveId" clId="{A5F680FB-8D71-485C-A0D3-F542043E5E58}" dt="2019-09-11T06:11:34.370" v="1913" actId="478"/>
          <ac:picMkLst>
            <pc:docMk/>
            <pc:sldMk cId="354550068" sldId="430"/>
            <ac:picMk id="5136" creationId="{4E7412F0-74F7-4368-8AFB-08C39E7BFC82}"/>
          </ac:picMkLst>
        </pc:picChg>
        <pc:picChg chg="add mod">
          <ac:chgData name="Yonghwi Kwon" userId="70c25efda52b9d58" providerId="LiveId" clId="{A5F680FB-8D71-485C-A0D3-F542043E5E58}" dt="2019-09-11T06:13:58.461" v="1940" actId="1076"/>
          <ac:picMkLst>
            <pc:docMk/>
            <pc:sldMk cId="354550068" sldId="430"/>
            <ac:picMk id="5138" creationId="{AF077DD8-74CE-42AE-BA04-4B2712CA831C}"/>
          </ac:picMkLst>
        </pc:picChg>
        <pc:picChg chg="add mod">
          <ac:chgData name="Yonghwi Kwon" userId="70c25efda52b9d58" providerId="LiveId" clId="{A5F680FB-8D71-485C-A0D3-F542043E5E58}" dt="2019-09-11T06:14:25.430" v="1946" actId="1076"/>
          <ac:picMkLst>
            <pc:docMk/>
            <pc:sldMk cId="354550068" sldId="430"/>
            <ac:picMk id="5140" creationId="{C3340F5F-DFEB-4C64-969F-0D536B7F886B}"/>
          </ac:picMkLst>
        </pc:picChg>
        <pc:picChg chg="add mod">
          <ac:chgData name="Yonghwi Kwon" userId="70c25efda52b9d58" providerId="LiveId" clId="{A5F680FB-8D71-485C-A0D3-F542043E5E58}" dt="2019-09-11T06:14:45.404" v="1949" actId="1076"/>
          <ac:picMkLst>
            <pc:docMk/>
            <pc:sldMk cId="354550068" sldId="430"/>
            <ac:picMk id="5142" creationId="{8A255828-8F99-405C-98ED-EB3D9B90A3BA}"/>
          </ac:picMkLst>
        </pc:picChg>
        <pc:picChg chg="add del mod">
          <ac:chgData name="Yonghwi Kwon" userId="70c25efda52b9d58" providerId="LiveId" clId="{A5F680FB-8D71-485C-A0D3-F542043E5E58}" dt="2019-09-11T06:15:18.488" v="1952" actId="478"/>
          <ac:picMkLst>
            <pc:docMk/>
            <pc:sldMk cId="354550068" sldId="430"/>
            <ac:picMk id="5144" creationId="{F21FC865-BB59-4C3A-9642-3F79370BEF9A}"/>
          </ac:picMkLst>
        </pc:picChg>
      </pc:sldChg>
      <pc:sldChg chg="addSp delSp modSp add">
        <pc:chgData name="Yonghwi Kwon" userId="70c25efda52b9d58" providerId="LiveId" clId="{A5F680FB-8D71-485C-A0D3-F542043E5E58}" dt="2019-09-11T06:41:51.748" v="2597" actId="20577"/>
        <pc:sldMkLst>
          <pc:docMk/>
          <pc:sldMk cId="1500144955" sldId="431"/>
        </pc:sldMkLst>
        <pc:spChg chg="mod">
          <ac:chgData name="Yonghwi Kwon" userId="70c25efda52b9d58" providerId="LiveId" clId="{A5F680FB-8D71-485C-A0D3-F542043E5E58}" dt="2019-09-11T06:36:16.195" v="2159" actId="20577"/>
          <ac:spMkLst>
            <pc:docMk/>
            <pc:sldMk cId="1500144955" sldId="431"/>
            <ac:spMk id="2" creationId="{FF560E39-0E31-4E6A-9553-EBECBD6E59B8}"/>
          </ac:spMkLst>
        </pc:spChg>
        <pc:spChg chg="mod">
          <ac:chgData name="Yonghwi Kwon" userId="70c25efda52b9d58" providerId="LiveId" clId="{A5F680FB-8D71-485C-A0D3-F542043E5E58}" dt="2019-09-11T06:41:51.748" v="2597" actId="20577"/>
          <ac:spMkLst>
            <pc:docMk/>
            <pc:sldMk cId="1500144955" sldId="431"/>
            <ac:spMk id="3" creationId="{92D12A72-C64C-4F66-A2A9-332D3E7376AB}"/>
          </ac:spMkLst>
        </pc:spChg>
        <pc:picChg chg="add del">
          <ac:chgData name="Yonghwi Kwon" userId="70c25efda52b9d58" providerId="LiveId" clId="{A5F680FB-8D71-485C-A0D3-F542043E5E58}" dt="2019-09-11T06:38:00.295" v="2264" actId="478"/>
          <ac:picMkLst>
            <pc:docMk/>
            <pc:sldMk cId="1500144955" sldId="431"/>
            <ac:picMk id="5" creationId="{CCEE5EBD-BC2B-4818-A4A6-EAC40CDF098B}"/>
          </ac:picMkLst>
        </pc:picChg>
        <pc:picChg chg="add mod">
          <ac:chgData name="Yonghwi Kwon" userId="70c25efda52b9d58" providerId="LiveId" clId="{A5F680FB-8D71-485C-A0D3-F542043E5E58}" dt="2019-09-11T06:41:03.734" v="2543" actId="14100"/>
          <ac:picMkLst>
            <pc:docMk/>
            <pc:sldMk cId="1500144955" sldId="431"/>
            <ac:picMk id="6" creationId="{2B4CA3C4-D126-4BD2-994D-6969493A7D9C}"/>
          </ac:picMkLst>
        </pc:picChg>
      </pc:sldChg>
      <pc:sldChg chg="modSp add">
        <pc:chgData name="Yonghwi Kwon" userId="70c25efda52b9d58" providerId="LiveId" clId="{A5F680FB-8D71-485C-A0D3-F542043E5E58}" dt="2019-09-11T06:48:03.708" v="3754" actId="20577"/>
        <pc:sldMkLst>
          <pc:docMk/>
          <pc:sldMk cId="3834424482" sldId="432"/>
        </pc:sldMkLst>
        <pc:spChg chg="mod">
          <ac:chgData name="Yonghwi Kwon" userId="70c25efda52b9d58" providerId="LiveId" clId="{A5F680FB-8D71-485C-A0D3-F542043E5E58}" dt="2019-09-11T06:42:13.443" v="2624" actId="20577"/>
          <ac:spMkLst>
            <pc:docMk/>
            <pc:sldMk cId="3834424482" sldId="432"/>
            <ac:spMk id="2" creationId="{04A5B110-9069-4F95-A316-BAA87073AFEC}"/>
          </ac:spMkLst>
        </pc:spChg>
        <pc:spChg chg="mod">
          <ac:chgData name="Yonghwi Kwon" userId="70c25efda52b9d58" providerId="LiveId" clId="{A5F680FB-8D71-485C-A0D3-F542043E5E58}" dt="2019-09-11T06:48:03.708" v="3754" actId="20577"/>
          <ac:spMkLst>
            <pc:docMk/>
            <pc:sldMk cId="3834424482" sldId="432"/>
            <ac:spMk id="3" creationId="{4251A904-8446-42A5-9B3E-61C0F36834DE}"/>
          </ac:spMkLst>
        </pc:spChg>
      </pc:sldChg>
      <pc:sldChg chg="modSp">
        <pc:chgData name="Yonghwi Kwon" userId="70c25efda52b9d58" providerId="LiveId" clId="{A5F680FB-8D71-485C-A0D3-F542043E5E58}" dt="2019-09-23T16:33:33.943" v="3790" actId="1076"/>
        <pc:sldMkLst>
          <pc:docMk/>
          <pc:sldMk cId="677223643" sldId="445"/>
        </pc:sldMkLst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18" creationId="{AF077DD8-74CE-42AE-BA04-4B2712CA831C}"/>
          </ac:picMkLst>
        </pc:picChg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2054" creationId="{00000000-0000-0000-0000-000000000000}"/>
          </ac:picMkLst>
        </pc:picChg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2062" creationId="{00000000-0000-0000-0000-000000000000}"/>
          </ac:picMkLst>
        </pc:picChg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2064" creationId="{00000000-0000-0000-0000-000000000000}"/>
          </ac:picMkLst>
        </pc:picChg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2068" creationId="{00000000-0000-0000-0000-000000000000}"/>
          </ac:picMkLst>
        </pc:picChg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2070" creationId="{00000000-0000-0000-0000-000000000000}"/>
          </ac:picMkLst>
        </pc:picChg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2074" creationId="{00000000-0000-0000-0000-000000000000}"/>
          </ac:picMkLst>
        </pc:picChg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2078" creationId="{00000000-0000-0000-0000-000000000000}"/>
          </ac:picMkLst>
        </pc:picChg>
      </pc:sldChg>
    </pc:docChg>
  </pc:docChgLst>
  <pc:docChgLst>
    <pc:chgData name="Yonghwi Kwon" userId="70c25efda52b9d58" providerId="LiveId" clId="{5D4C2B58-E234-4B9A-8426-8FF997E71C4B}"/>
    <pc:docChg chg="modSld">
      <pc:chgData name="Yonghwi Kwon" userId="70c25efda52b9d58" providerId="LiveId" clId="{5D4C2B58-E234-4B9A-8426-8FF997E71C4B}" dt="2019-07-17T20:56:47.622" v="4" actId="113"/>
      <pc:docMkLst>
        <pc:docMk/>
      </pc:docMkLst>
      <pc:sldChg chg="modSp">
        <pc:chgData name="Yonghwi Kwon" userId="70c25efda52b9d58" providerId="LiveId" clId="{5D4C2B58-E234-4B9A-8426-8FF997E71C4B}" dt="2019-07-17T20:56:47.622" v="4" actId="113"/>
        <pc:sldMkLst>
          <pc:docMk/>
          <pc:sldMk cId="4096159970" sldId="256"/>
        </pc:sldMkLst>
        <pc:spChg chg="mod">
          <ac:chgData name="Yonghwi Kwon" userId="70c25efda52b9d58" providerId="LiveId" clId="{5D4C2B58-E234-4B9A-8426-8FF997E71C4B}" dt="2019-07-17T20:56:47.622" v="4" actId="113"/>
          <ac:spMkLst>
            <pc:docMk/>
            <pc:sldMk cId="4096159970" sldId="256"/>
            <ac:spMk id="3" creationId="{3ABBC732-8D85-F44C-8BA8-7D02240DA235}"/>
          </ac:spMkLst>
        </pc:spChg>
      </pc:sldChg>
    </pc:docChg>
  </pc:docChgLst>
  <pc:docChgLst>
    <pc:chgData name="Yonghwi Kwon" userId="70c25efda52b9d58" providerId="LiveId" clId="{D0E68005-A0FB-E54C-A4B0-A5258D40B182}"/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gh\papers\conference_usenix2019_emulware\fig\vttyp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bar"/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23-423F-B67B-5B30A311B91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23-423F-B67B-5B30A311B91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D23-423F-B67B-5B30A311B916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D23-423F-B67B-5B30A311B916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D23-423F-B67B-5B30A311B916}"/>
              </c:ext>
            </c:extLst>
          </c:dPt>
          <c:dPt>
            <c:idx val="5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D23-423F-B67B-5B30A311B916}"/>
              </c:ext>
            </c:extLst>
          </c:dPt>
          <c:dPt>
            <c:idx val="6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D23-423F-B67B-5B30A311B916}"/>
              </c:ext>
            </c:extLst>
          </c:dPt>
          <c:dPt>
            <c:idx val="7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D23-423F-B67B-5B30A311B916}"/>
              </c:ext>
            </c:extLst>
          </c:dPt>
          <c:dPt>
            <c:idx val="8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D23-423F-B67B-5B30A311B916}"/>
              </c:ext>
            </c:extLst>
          </c:dPt>
          <c:dPt>
            <c:idx val="9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D23-423F-B67B-5B30A311B916}"/>
              </c:ext>
            </c:extLst>
          </c:dPt>
          <c:dLbls>
            <c:dLbl>
              <c:idx val="0"/>
              <c:layout>
                <c:manualLayout>
                  <c:x val="-5.818252723867863E-2"/>
                  <c:y val="-0.20288234793490031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Cambria" panose="020405030504060302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D23-423F-B67B-5B30A311B916}"/>
                </c:ext>
              </c:extLst>
            </c:dLbl>
            <c:dLbl>
              <c:idx val="1"/>
              <c:layout>
                <c:manualLayout>
                  <c:x val="0.11300417289448041"/>
                  <c:y val="0.11925326129872339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Cambria" panose="020405030504060302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D23-423F-B67B-5B30A311B916}"/>
                </c:ext>
              </c:extLst>
            </c:dLbl>
            <c:dLbl>
              <c:idx val="2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Cambria" panose="020405030504060302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AD23-423F-B67B-5B30A311B916}"/>
                </c:ext>
              </c:extLst>
            </c:dLbl>
            <c:dLbl>
              <c:idx val="3"/>
              <c:layout>
                <c:manualLayout>
                  <c:x val="-0.1858414417084682"/>
                  <c:y val="0.10715502978530717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Cambria" panose="020405030504060302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D23-423F-B67B-5B30A311B916}"/>
                </c:ext>
              </c:extLst>
            </c:dLbl>
            <c:dLbl>
              <c:idx val="4"/>
              <c:layout>
                <c:manualLayout>
                  <c:x val="-8.1352463351831134E-2"/>
                  <c:y val="-0.33148833270630962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" panose="020405030504060302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D23-423F-B67B-5B30A311B916}"/>
                </c:ext>
              </c:extLst>
            </c:dLbl>
            <c:dLbl>
              <c:idx val="5"/>
              <c:layout>
                <c:manualLayout>
                  <c:x val="8.6073260246490743E-2"/>
                  <c:y val="-0.34961082433454616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" panose="020405030504060302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477904069474399"/>
                      <c:h val="0.1257624320188877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AD23-423F-B67B-5B30A311B916}"/>
                </c:ext>
              </c:extLst>
            </c:dLbl>
            <c:dLbl>
              <c:idx val="6"/>
              <c:layout>
                <c:manualLayout>
                  <c:x val="-0.1086626451894728"/>
                  <c:y val="-3.0952013896511793E-17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Cambria" panose="020405030504060302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AD23-423F-B67B-5B30A311B916}"/>
                </c:ext>
              </c:extLst>
            </c:dLbl>
            <c:dLbl>
              <c:idx val="7"/>
              <c:layout>
                <c:manualLayout>
                  <c:x val="-0.12249243639540586"/>
                  <c:y val="-6.1904027793023586E-17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" panose="020405030504060302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AD23-423F-B67B-5B30A311B916}"/>
                </c:ext>
              </c:extLst>
            </c:dLbl>
            <c:dLbl>
              <c:idx val="8"/>
              <c:layout>
                <c:manualLayout>
                  <c:x val="-0.12051675193741529"/>
                  <c:y val="0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Cambria" panose="020405030504060302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D23-423F-B67B-5B30A311B916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D23-423F-B67B-5B30A311B9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vttypes!$A$1:$A$9</c:f>
              <c:strCache>
                <c:ptCount val="9"/>
                <c:pt idx="0">
                  <c:v>WebShell</c:v>
                </c:pt>
                <c:pt idx="1">
                  <c:v>Obfuscation</c:v>
                </c:pt>
                <c:pt idx="2">
                  <c:v>Backdoor</c:v>
                </c:pt>
                <c:pt idx="3">
                  <c:v>Malware (Agent)</c:v>
                </c:pt>
                <c:pt idx="4">
                  <c:v>Spammer</c:v>
                </c:pt>
                <c:pt idx="5">
                  <c:v>Downloader/Uploader</c:v>
                </c:pt>
                <c:pt idx="6">
                  <c:v>Phishing Webpages</c:v>
                </c:pt>
                <c:pt idx="7">
                  <c:v>Packed</c:v>
                </c:pt>
                <c:pt idx="8">
                  <c:v>Others</c:v>
                </c:pt>
              </c:strCache>
            </c:strRef>
          </c:cat>
          <c:val>
            <c:numRef>
              <c:f>vttypes!$B$1:$B$9</c:f>
              <c:numCache>
                <c:formatCode>General</c:formatCode>
                <c:ptCount val="9"/>
                <c:pt idx="0">
                  <c:v>2544</c:v>
                </c:pt>
                <c:pt idx="1">
                  <c:v>1937</c:v>
                </c:pt>
                <c:pt idx="2">
                  <c:v>915</c:v>
                </c:pt>
                <c:pt idx="3">
                  <c:v>683</c:v>
                </c:pt>
                <c:pt idx="4">
                  <c:v>57</c:v>
                </c:pt>
                <c:pt idx="5">
                  <c:v>49</c:v>
                </c:pt>
                <c:pt idx="6">
                  <c:v>36</c:v>
                </c:pt>
                <c:pt idx="7">
                  <c:v>26</c:v>
                </c:pt>
                <c:pt idx="8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AD23-423F-B67B-5B30A311B916}"/>
            </c:ext>
          </c:extLst>
        </c:ser>
        <c:dLbls>
          <c:dLblPos val="bestFit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gapWidth val="15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CCCE0-97B9-412A-9C26-4D0AA84782CC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BA532-CCD0-42B1-A9DC-E105517E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35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uses web. and we indeed do a lot of things on web, including emails, watching videos, playing games, just to name a few.</a:t>
            </a:r>
          </a:p>
          <a:p>
            <a:endParaRPr lang="en-US" dirty="0"/>
          </a:p>
          <a:p>
            <a:r>
              <a:rPr lang="en-US" dirty="0"/>
              <a:t>So naturally, web is one of the hottest targets for attackers.</a:t>
            </a:r>
          </a:p>
          <a:p>
            <a:endParaRPr lang="en-US" dirty="0"/>
          </a:p>
          <a:p>
            <a:r>
              <a:rPr lang="en-US" dirty="0"/>
              <a:t>And, under the hood, web servers are powering web contents, processes clients requests and responses.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 Which means, server-side malware can have much more catastrophic consequences compared to the client side malware.</a:t>
            </a:r>
          </a:p>
          <a:p>
            <a:r>
              <a:rPr lang="en-US" dirty="0" err="1"/>
              <a:t>ause</a:t>
            </a:r>
            <a:r>
              <a:rPr lang="en-US" dirty="0"/>
              <a:t> with a compromised server, all the client contents can be compromised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59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 me show how we expose multiple aspects of malware effectively.</a:t>
            </a:r>
          </a:p>
          <a:p>
            <a:endParaRPr lang="en-US" dirty="0"/>
          </a:p>
          <a:p>
            <a:r>
              <a:rPr lang="en-US" dirty="0"/>
              <a:t>Assume that we have an execution marked as blue in this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71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focus on a program point that may introduce new aspects such as branches.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12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drives the execution into counter-factual branch.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0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24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09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this. </a:t>
            </a:r>
          </a:p>
          <a:p>
            <a:r>
              <a:rPr lang="en-US" dirty="0"/>
              <a:t>A server side malware, can be persistent, and capable of compromising all clients that it serves.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06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seen lots of server-side malware in the wild.</a:t>
            </a:r>
          </a:p>
          <a:p>
            <a:endParaRPr lang="en-US" dirty="0"/>
          </a:p>
          <a:p>
            <a:r>
              <a:rPr lang="en-US" dirty="0" err="1"/>
              <a:t>Sucuri</a:t>
            </a:r>
            <a:r>
              <a:rPr lang="en-US" dirty="0"/>
              <a:t>, …</a:t>
            </a:r>
          </a:p>
          <a:p>
            <a:r>
              <a:rPr lang="en-US" dirty="0"/>
              <a:t>Incapsula, …</a:t>
            </a:r>
          </a:p>
          <a:p>
            <a:r>
              <a:rPr lang="en-US" dirty="0"/>
              <a:t>Verizon also reports that many of the webserver compromises are used for other attacks, making the attacks even more complex.</a:t>
            </a:r>
          </a:p>
          <a:p>
            <a:endParaRPr lang="en-US" dirty="0"/>
          </a:p>
          <a:p>
            <a:r>
              <a:rPr lang="en-US" dirty="0"/>
              <a:t>In short, we see a lot of PHP malware in server-side.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7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we couldn’t detect and prevent PHP malware easily?</a:t>
            </a:r>
          </a:p>
          <a:p>
            <a:endParaRPr lang="en-US" dirty="0"/>
          </a:p>
          <a:p>
            <a:r>
              <a:rPr lang="en-US" dirty="0"/>
              <a:t>Partially, because PHP is a dynamic language. </a:t>
            </a:r>
          </a:p>
          <a:p>
            <a:r>
              <a:rPr lang="en-US" dirty="0"/>
              <a:t>It makes web development easy, so as malware development.</a:t>
            </a:r>
          </a:p>
          <a:p>
            <a:endParaRPr lang="en-US" dirty="0"/>
          </a:p>
          <a:p>
            <a:r>
              <a:rPr lang="en-US" dirty="0"/>
              <a:t>There are two common characteristics of PHP malware.</a:t>
            </a:r>
          </a:p>
          <a:p>
            <a:r>
              <a:rPr lang="en-US" dirty="0"/>
              <a:t>First, evasive, and second, dynamic.</a:t>
            </a:r>
          </a:p>
          <a:p>
            <a:endParaRPr lang="en-US" dirty="0"/>
          </a:p>
          <a:p>
            <a:r>
              <a:rPr lang="en-US" dirty="0"/>
              <a:t>It detects the current environment and decide whether to run or not.</a:t>
            </a:r>
          </a:p>
          <a:p>
            <a:r>
              <a:rPr lang="en-US" dirty="0"/>
              <a:t>It delays the execution to hinder dynamic analysis that has a time limit.</a:t>
            </a:r>
          </a:p>
          <a:p>
            <a:endParaRPr lang="en-US" dirty="0"/>
          </a:p>
          <a:p>
            <a:r>
              <a:rPr lang="en-US" dirty="0"/>
              <a:t>It also uses eval and include to dynamically generate/include code</a:t>
            </a:r>
          </a:p>
          <a:p>
            <a:r>
              <a:rPr lang="en-US" dirty="0"/>
              <a:t>And often leverages layers of obfuscation.</a:t>
            </a:r>
          </a:p>
          <a:p>
            <a:endParaRPr lang="en-US" dirty="0"/>
          </a:p>
          <a:p>
            <a:r>
              <a:rPr lang="en-US" dirty="0"/>
              <a:t>As we see, malicious code is hidden deep down in malware.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13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give an example.</a:t>
            </a:r>
          </a:p>
          <a:p>
            <a:endParaRPr lang="en-US" dirty="0"/>
          </a:p>
          <a:p>
            <a:r>
              <a:rPr lang="en-US" dirty="0"/>
              <a:t>On the right side, it shows the code, on the left side, we see the CFG.</a:t>
            </a:r>
          </a:p>
          <a:p>
            <a:endParaRPr lang="en-US" dirty="0"/>
          </a:p>
          <a:p>
            <a:r>
              <a:rPr lang="en-US" dirty="0"/>
              <a:t>This is a simplified evasive malware, where it checks input from $GET request, and if it is empty, it immediately terminate.</a:t>
            </a:r>
          </a:p>
          <a:p>
            <a:r>
              <a:rPr lang="en-US" dirty="0"/>
              <a:t>Then it only goes into the loop if the input is equal to a password.</a:t>
            </a:r>
          </a:p>
          <a:p>
            <a:r>
              <a:rPr lang="en-US" dirty="0"/>
              <a:t>Within the loop, the first 200 iterations only executes </a:t>
            </a:r>
            <a:r>
              <a:rPr lang="en-US" dirty="0" err="1"/>
              <a:t>do_benign</a:t>
            </a:r>
            <a:r>
              <a:rPr lang="en-US" dirty="0"/>
              <a:t> function, and then it will execute </a:t>
            </a:r>
            <a:r>
              <a:rPr lang="en-US" dirty="0" err="1"/>
              <a:t>do_malicious</a:t>
            </a:r>
            <a:r>
              <a:rPr lang="en-US" dirty="0"/>
              <a:t> function.</a:t>
            </a:r>
          </a:p>
          <a:p>
            <a:r>
              <a:rPr lang="en-US" dirty="0" err="1"/>
              <a:t>Do_benign</a:t>
            </a:r>
            <a:r>
              <a:rPr lang="en-US" dirty="0"/>
              <a:t> function intentionally delays the execution so that dynamic analysis with a time limit would not see the </a:t>
            </a:r>
            <a:r>
              <a:rPr lang="en-US" dirty="0" err="1"/>
              <a:t>do_malicious</a:t>
            </a:r>
            <a:r>
              <a:rPr lang="en-US" dirty="0"/>
              <a:t>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7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just run the program, it will simply quit.</a:t>
            </a:r>
          </a:p>
          <a:p>
            <a:r>
              <a:rPr lang="en-US" dirty="0"/>
              <a:t>But definitely, there are lots of more things that are not discovered in this malware.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37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call them aspects of executions. </a:t>
            </a:r>
          </a:p>
          <a:p>
            <a:r>
              <a:rPr lang="en-US" dirty="0"/>
              <a:t>Here is an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37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example when it takes a different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20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another example with a different path.</a:t>
            </a:r>
          </a:p>
          <a:p>
            <a:r>
              <a:rPr lang="en-US" dirty="0"/>
              <a:t>Also, on each path, different data will result in a new aspect.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7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83E7-C620-E748-99E0-5BD7BFF9F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C8C19-B7EA-BE4B-A091-CE56E8E3E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C543D-1950-F449-A804-3432B7D51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A07F-F4ED-4EE9-8DBF-A368B11B96C5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7E1E9-372D-2B46-B4CC-AC1FC98B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F9435-7BA0-2647-B2FC-C684E90E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1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4B5BF-AC42-AB45-BD68-164C649C0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07E33-7B4E-1C41-9559-3728F180C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BC754-57B5-0142-BFF6-D8D10B30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58F4-36A7-4042-9C49-9204B8F82A4D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1AA49-D6BB-DC4C-9E86-AE23EAB30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3E92D-1D30-8E4E-97FC-6201DCCA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FE30F1-1DDC-F744-B4F2-CE5DB566FC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1F688-548E-DA43-B0D0-956B27D9C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8F31D-1BDC-7649-B6A5-6D41C4B2A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01B3-0A61-43C8-AD3D-F1764CAA1C7A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9FE1-411F-824C-9014-5E6A77D37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77488-EDD5-3F43-95F5-C362C88DD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0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17B384-9B8B-D94E-AD35-E127A5587572}"/>
              </a:ext>
            </a:extLst>
          </p:cNvPr>
          <p:cNvSpPr/>
          <p:nvPr userDrawn="1"/>
        </p:nvSpPr>
        <p:spPr>
          <a:xfrm>
            <a:off x="0" y="0"/>
            <a:ext cx="12192000" cy="10168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B5338-D1BE-E841-A6D4-B19C1ADA5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624"/>
            <a:ext cx="10515600" cy="853362"/>
          </a:xfrm>
        </p:spPr>
        <p:txBody>
          <a:bodyPr/>
          <a:lstStyle>
            <a:lvl1pPr algn="l">
              <a:defRPr b="1">
                <a:latin typeface="Saira SemiCondensed Medium" panose="00000606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CA556-4082-5549-8DF5-DA9851D32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239"/>
            <a:ext cx="10515600" cy="516211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Saira SemiCondensed" panose="00000506000000000000" pitchFamily="2" charset="0"/>
              </a:defRPr>
            </a:lvl1pPr>
            <a:lvl2pPr>
              <a:lnSpc>
                <a:spcPct val="100000"/>
              </a:lnSpc>
              <a:defRPr>
                <a:latin typeface="Saira SemiCondensed" panose="00000506000000000000" pitchFamily="2" charset="0"/>
              </a:defRPr>
            </a:lvl2pPr>
            <a:lvl3pPr>
              <a:lnSpc>
                <a:spcPct val="100000"/>
              </a:lnSpc>
              <a:defRPr>
                <a:latin typeface="Saira SemiCondensed" panose="00000506000000000000" pitchFamily="2" charset="0"/>
              </a:defRPr>
            </a:lvl3pPr>
            <a:lvl4pPr>
              <a:lnSpc>
                <a:spcPct val="100000"/>
              </a:lnSpc>
              <a:defRPr>
                <a:latin typeface="Saira SemiCondensed" panose="00000506000000000000" pitchFamily="2" charset="0"/>
              </a:defRPr>
            </a:lvl4pPr>
            <a:lvl5pPr>
              <a:lnSpc>
                <a:spcPct val="100000"/>
              </a:lnSpc>
              <a:defRPr>
                <a:latin typeface="Saira SemiCondensed" panose="00000506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75A30-BB1A-F94F-953D-D4D00EE5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C41AE-BE85-4DD7-8CA6-43B1BD1A36C3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82083-2888-0A40-92DE-A112D42E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CB9DE-B6DC-F647-945D-E3438D508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7638" y="6492875"/>
            <a:ext cx="1744362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Saira SemiCondensed" panose="00000506000000000000" pitchFamily="2" charset="0"/>
              </a:defRPr>
            </a:lvl1pPr>
          </a:lstStyle>
          <a:p>
            <a:fld id="{ED1DFE98-CBEB-CC41-90EB-54BED8FD4CE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101687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369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EB09-DD27-5B4B-A4AB-62F0D89B0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F7F80-8EF0-8F45-8E48-FB766F9BB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12596-DB41-1440-8935-6A6E7F7AA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A4FC9-557C-4B20-8188-E92047B87170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A04A4-8C49-6D40-A2E2-9E0438C3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35F88-DE3E-454B-A812-ED00D221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4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F5340-5978-5345-BE97-E9DCA3185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3ADBF-63BC-9449-9B38-A6BD4FFEA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99288-228A-8443-8DD7-274577F0B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AFE6D-9BD5-F84F-8F83-373AD214E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3868-185C-421F-967C-4F09E5E0C12A}" type="datetime1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0F7C1-91D5-B74C-81AB-95F6DF11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64245-93D8-2148-859A-4458F2B94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7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31BB-6D00-984E-81D0-C08743223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A6530-92BC-8546-893E-DCD56A765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9F9F4-72EC-5E4D-AA0E-BE29372C3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BACECC-D7D2-6E42-BBD3-4F50ABF9A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089E92-607F-A842-A6EF-70D00D9BDA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904F8F-63DA-844D-B4C8-E48934A05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3D6B-7F1D-4A05-86AA-40155C06B0D1}" type="datetime1">
              <a:rPr lang="en-US" smtClean="0"/>
              <a:t>11/12/2019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DC7DA1-0496-804E-8E61-C20C1D8D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0C96DF-5B85-2C40-B904-837F013F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9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8BAE-1AD8-9C43-A2D5-AB5A3156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1C81F-F77F-0C49-8D5D-4A983D7F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CF3F-CC3A-4645-8556-C6EBFE54B7A5}" type="datetime1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BEB91-E93E-6345-9D65-9EBCD6E9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9B85C-258C-A048-B74A-6886550B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61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99C18B-E0DD-1A4A-B17D-DED578DC6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AB9F-7345-4EBB-929B-3E7975B9D491}" type="datetime1">
              <a:rPr lang="en-US" smtClean="0"/>
              <a:t>11/12/2019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4012D7-9F71-1F40-8928-691C4925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70A64-AF4E-634C-B76C-CC240D12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97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E2031-93DA-F14C-AA50-ED7B27980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D0710-7EB7-C64E-BD80-63FC990E3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FB800-A227-544F-ADE2-3CE86B8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4A764-9FB7-324E-B1E6-E7C76AC2A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33D0-2CA4-4151-974A-E58227E36B09}" type="datetime1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9F5FE-900B-664F-96A7-F0AED07D9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DCF13-C073-D14D-A2FA-852F7BB9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68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A81B-0E15-1141-B165-B92624D3C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669751-65E2-8B4C-A2FB-BD89DFC6DB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1A435-DFE9-F446-9657-B01D011D1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67906-5A6A-F149-B43B-B6326F6E8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640F-A54F-4D70-B154-FCD6CBEA57EA}" type="datetime1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D4108-714D-E740-9332-9D84BF8E5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EA1DE-6E8A-1248-BE81-8338F462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4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A5D813-1F5E-DD47-9D06-0AE796C56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04F99-32BD-DD46-AB58-53629EEB1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E6C2A-E1DD-804D-8942-896B79800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33270-3BD3-425A-87BC-1961D099450B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E0779-B5D2-5648-A2FD-D4FDDCD75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46169-02B7-2D47-8BF5-9D82C7F4C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3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jpe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almax.s3.amazonaws.com/malma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DE29-7C80-6C4F-87DD-9654E63D1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" y="586051"/>
            <a:ext cx="12170664" cy="2387600"/>
          </a:xfrm>
        </p:spPr>
        <p:txBody>
          <a:bodyPr>
            <a:normAutofit/>
          </a:bodyPr>
          <a:lstStyle/>
          <a:p>
            <a:r>
              <a:rPr lang="en-US" sz="4400" b="1" dirty="0" err="1">
                <a:latin typeface="Saira SemiCondensed" panose="00000506000000000000" pitchFamily="2" charset="0"/>
              </a:rPr>
              <a:t>MalMax</a:t>
            </a:r>
            <a:r>
              <a:rPr lang="en-US" sz="4400" b="1" dirty="0">
                <a:latin typeface="Saira SemiCondensed" panose="00000506000000000000" pitchFamily="2" charset="0"/>
              </a:rPr>
              <a:t>: </a:t>
            </a:r>
            <a:r>
              <a:rPr lang="en-US" sz="4400" dirty="0">
                <a:latin typeface="Saira SemiCondensed" panose="00000506000000000000" pitchFamily="2" charset="0"/>
              </a:rPr>
              <a:t>Multi-Aspect Execution for Automated</a:t>
            </a:r>
            <a:br>
              <a:rPr lang="en-US" sz="4400" dirty="0">
                <a:latin typeface="Saira SemiCondensed" panose="00000506000000000000" pitchFamily="2" charset="0"/>
              </a:rPr>
            </a:br>
            <a:r>
              <a:rPr lang="en-US" sz="4400" dirty="0">
                <a:latin typeface="Saira SemiCondensed" panose="00000506000000000000" pitchFamily="2" charset="0"/>
              </a:rPr>
              <a:t>Dynamic Web Server Malware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BC732-8D85-F44C-8BA8-7D02240D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880" y="3602038"/>
            <a:ext cx="11064240" cy="255569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Saira SemiCondensed" panose="00000506000000000000" pitchFamily="2" charset="0"/>
              </a:rPr>
              <a:t>Abbas Naderi-Afooshteh</a:t>
            </a:r>
            <a:r>
              <a:rPr lang="en-US" sz="2800" baseline="30000" dirty="0">
                <a:latin typeface="Saira SemiCondensed" panose="00000506000000000000" pitchFamily="2" charset="0"/>
              </a:rPr>
              <a:t>1</a:t>
            </a:r>
            <a:r>
              <a:rPr lang="en-US" sz="2800" dirty="0">
                <a:latin typeface="Saira SemiCondensed" panose="00000506000000000000" pitchFamily="2" charset="0"/>
              </a:rPr>
              <a:t>, </a:t>
            </a:r>
            <a:r>
              <a:rPr lang="en-US" sz="2800" b="1" dirty="0">
                <a:latin typeface="Saira SemiCondensed" panose="00000506000000000000" pitchFamily="2" charset="0"/>
              </a:rPr>
              <a:t>Yonghwi Kwon</a:t>
            </a:r>
            <a:r>
              <a:rPr lang="en-US" sz="2800" b="1" baseline="30000" dirty="0">
                <a:latin typeface="Saira SemiCondensed" panose="00000506000000000000" pitchFamily="2" charset="0"/>
              </a:rPr>
              <a:t>1</a:t>
            </a:r>
            <a:r>
              <a:rPr lang="en-US" sz="2800" dirty="0">
                <a:latin typeface="Saira SemiCondensed" panose="00000506000000000000" pitchFamily="2" charset="0"/>
              </a:rPr>
              <a:t>, Anh Nguyen-Tuong</a:t>
            </a:r>
            <a:r>
              <a:rPr lang="en-US" sz="2800" baseline="30000" dirty="0">
                <a:latin typeface="Saira SemiCondensed" panose="00000506000000000000" pitchFamily="2" charset="0"/>
              </a:rPr>
              <a:t>1</a:t>
            </a:r>
            <a:r>
              <a:rPr lang="en-US" sz="2800" dirty="0">
                <a:latin typeface="Saira SemiCondensed" panose="00000506000000000000" pitchFamily="2" charset="0"/>
              </a:rPr>
              <a:t>, Ali Razmjoo-Qalaei</a:t>
            </a:r>
            <a:r>
              <a:rPr lang="en-US" sz="2800" baseline="30000" dirty="0">
                <a:latin typeface="Saira SemiCondensed" panose="00000506000000000000" pitchFamily="2" charset="0"/>
              </a:rPr>
              <a:t>2</a:t>
            </a:r>
            <a:r>
              <a:rPr lang="en-US" sz="2800" dirty="0">
                <a:latin typeface="Saira SemiCondensed" panose="00000506000000000000" pitchFamily="2" charset="0"/>
              </a:rPr>
              <a:t>, Mohammad-Reza Zamiri-Gourabi</a:t>
            </a:r>
            <a:r>
              <a:rPr lang="en-US" sz="2800" baseline="30000" dirty="0">
                <a:latin typeface="Saira SemiCondensed" panose="00000506000000000000" pitchFamily="2" charset="0"/>
              </a:rPr>
              <a:t>2</a:t>
            </a:r>
            <a:r>
              <a:rPr lang="en-US" sz="2800" dirty="0">
                <a:latin typeface="Saira SemiCondensed" panose="00000506000000000000" pitchFamily="2" charset="0"/>
              </a:rPr>
              <a:t>, </a:t>
            </a:r>
            <a:br>
              <a:rPr lang="en-US" sz="2800" dirty="0">
                <a:latin typeface="Saira SemiCondensed" panose="00000506000000000000" pitchFamily="2" charset="0"/>
              </a:rPr>
            </a:br>
            <a:r>
              <a:rPr lang="en-US" sz="2800" dirty="0">
                <a:latin typeface="Saira SemiCondensed" panose="00000506000000000000" pitchFamily="2" charset="0"/>
              </a:rPr>
              <a:t>and Jack W. Davidson</a:t>
            </a:r>
            <a:r>
              <a:rPr lang="en-US" sz="2800" baseline="30000" dirty="0">
                <a:latin typeface="Saira SemiCondensed" panose="00000506000000000000" pitchFamily="2" charset="0"/>
              </a:rPr>
              <a:t>1</a:t>
            </a:r>
          </a:p>
          <a:p>
            <a:endParaRPr lang="en-US" sz="1400" baseline="30000" dirty="0">
              <a:latin typeface="Saira SemiCondensed" panose="00000506000000000000" pitchFamily="2" charset="0"/>
            </a:endParaRPr>
          </a:p>
          <a:p>
            <a:r>
              <a:rPr lang="en-US" b="1" baseline="30000" dirty="0">
                <a:latin typeface="Saira SemiCondensed" panose="00000506000000000000" pitchFamily="2" charset="0"/>
              </a:rPr>
              <a:t>1</a:t>
            </a:r>
            <a:r>
              <a:rPr lang="en-US" b="1" dirty="0">
                <a:latin typeface="Saira SemiCondensed" panose="00000506000000000000" pitchFamily="2" charset="0"/>
              </a:rPr>
              <a:t>University of Virginia</a:t>
            </a:r>
            <a:r>
              <a:rPr lang="en-US" dirty="0">
                <a:latin typeface="Saira SemiCondensed" panose="00000506000000000000" pitchFamily="2" charset="0"/>
              </a:rPr>
              <a:t>, </a:t>
            </a:r>
            <a:r>
              <a:rPr lang="en-US" baseline="30000" dirty="0">
                <a:latin typeface="Saira SemiCondensed" panose="00000506000000000000" pitchFamily="2" charset="0"/>
              </a:rPr>
              <a:t>2</a:t>
            </a:r>
            <a:r>
              <a:rPr lang="en-US" dirty="0">
                <a:latin typeface="Saira SemiCondensed" panose="00000506000000000000" pitchFamily="2" charset="0"/>
              </a:rPr>
              <a:t>ZDResearch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1</a:t>
            </a:fld>
            <a:endParaRPr lang="en-US"/>
          </a:p>
        </p:txBody>
      </p:sp>
      <p:pic>
        <p:nvPicPr>
          <p:cNvPr id="3074" name="Picture 2" descr="Image result for zdresearch logo">
            <a:extLst>
              <a:ext uri="{FF2B5EF4-FFF2-40B4-BE49-F238E27FC236}">
                <a16:creationId xmlns:a16="http://schemas.microsoft.com/office/drawing/2014/main" id="{FEE6196F-B87B-4784-816D-133F72BFB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281" y="5719916"/>
            <a:ext cx="749955" cy="74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8F250-FBCB-431F-8FA6-45106176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630" y="5525376"/>
            <a:ext cx="3263524" cy="126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5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29">
            <a:extLst>
              <a:ext uri="{FF2B5EF4-FFF2-40B4-BE49-F238E27FC236}">
                <a16:creationId xmlns:a16="http://schemas.microsoft.com/office/drawing/2014/main" id="{C9C875E4-8F71-4006-B235-4428A28CC42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8018" y="2460889"/>
            <a:ext cx="155420" cy="2734505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29">
            <a:extLst>
              <a:ext uri="{FF2B5EF4-FFF2-40B4-BE49-F238E27FC236}">
                <a16:creationId xmlns:a16="http://schemas.microsoft.com/office/drawing/2014/main" id="{CB732729-2D62-46C0-963E-F94165C8451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90325" y="1589576"/>
            <a:ext cx="248252" cy="2471950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34">
            <a:extLst>
              <a:ext uri="{FF2B5EF4-FFF2-40B4-BE49-F238E27FC236}">
                <a16:creationId xmlns:a16="http://schemas.microsoft.com/office/drawing/2014/main" id="{BD2D3069-8865-4EE3-87DE-569C73F530AC}"/>
              </a:ext>
            </a:extLst>
          </p:cNvPr>
          <p:cNvCxnSpPr>
            <a:cxnSpLocks/>
          </p:cNvCxnSpPr>
          <p:nvPr/>
        </p:nvCxnSpPr>
        <p:spPr>
          <a:xfrm rot="5400000" flipH="1">
            <a:off x="2658258" y="4452711"/>
            <a:ext cx="2204772" cy="289637"/>
          </a:xfrm>
          <a:prstGeom prst="bentConnector4">
            <a:avLst>
              <a:gd name="adj1" fmla="val -10368"/>
              <a:gd name="adj2" fmla="val -368029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6BBD9B24-E46B-470C-A761-CA140BBE6C5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1901" y="4530689"/>
            <a:ext cx="2204772" cy="133679"/>
          </a:xfrm>
          <a:prstGeom prst="bentConnector4">
            <a:avLst>
              <a:gd name="adj1" fmla="val -10368"/>
              <a:gd name="adj2" fmla="val -797395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09E787-C210-4B29-B3B2-957C81EB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aspects of malware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1BE32-7CA8-4690-B240-B565C7D9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35BFEB-A57B-48D4-9C72-E9C55EADC7BE}"/>
              </a:ext>
            </a:extLst>
          </p:cNvPr>
          <p:cNvSpPr/>
          <p:nvPr/>
        </p:nvSpPr>
        <p:spPr>
          <a:xfrm>
            <a:off x="1941127" y="2190846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.. = $pass 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99C7F2-946F-4D7F-88B2-20D9708DA140}"/>
              </a:ext>
            </a:extLst>
          </p:cNvPr>
          <p:cNvSpPr/>
          <p:nvPr/>
        </p:nvSpPr>
        <p:spPr>
          <a:xfrm>
            <a:off x="1941127" y="3239853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for loop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F4B5A4-1B78-47AD-B963-D58D60935D7E}"/>
              </a:ext>
            </a:extLst>
          </p:cNvPr>
          <p:cNvSpPr/>
          <p:nvPr/>
        </p:nvSpPr>
        <p:spPr>
          <a:xfrm>
            <a:off x="1941127" y="4196028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$</a:t>
            </a:r>
            <a:r>
              <a:rPr lang="en-US" sz="2000" dirty="0" err="1"/>
              <a:t>i</a:t>
            </a:r>
            <a:r>
              <a:rPr lang="en-US" sz="2000" dirty="0"/>
              <a:t> &gt; 200 )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3266FD-EFEC-48DF-B87C-3526D56F0476}"/>
              </a:ext>
            </a:extLst>
          </p:cNvPr>
          <p:cNvSpPr/>
          <p:nvPr/>
        </p:nvSpPr>
        <p:spPr>
          <a:xfrm>
            <a:off x="3068113" y="5189336"/>
            <a:ext cx="1674698" cy="51057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do_benign</a:t>
            </a:r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EA368-CFCE-4137-90F5-A0C035555916}"/>
              </a:ext>
            </a:extLst>
          </p:cNvPr>
          <p:cNvSpPr/>
          <p:nvPr/>
        </p:nvSpPr>
        <p:spPr>
          <a:xfrm>
            <a:off x="970099" y="5189336"/>
            <a:ext cx="1674698" cy="5105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do_malicious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63229B-53D2-4EE3-96CD-8A1A86F8EE15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>
            <a:off x="1883571" y="1828800"/>
            <a:ext cx="894905" cy="362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1966A2-2578-478C-9D33-7219B52BF97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2778476" y="2701425"/>
            <a:ext cx="0" cy="5384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1C48C9-A33D-4D86-98D9-C100808D3BB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2778476" y="3750432"/>
            <a:ext cx="0" cy="4455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D2EA4B-ED5B-4E17-9D18-7BDACCB5CC0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778476" y="4706607"/>
            <a:ext cx="1126986" cy="482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BCB870-413E-48AC-97BA-DCEE8F7D742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1807448" y="4706607"/>
            <a:ext cx="971028" cy="482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4A20215E-018B-4DD5-8CB7-DEB3201E37D2}"/>
              </a:ext>
            </a:extLst>
          </p:cNvPr>
          <p:cNvSpPr/>
          <p:nvPr/>
        </p:nvSpPr>
        <p:spPr>
          <a:xfrm rot="19819781">
            <a:off x="1960714" y="761398"/>
            <a:ext cx="2419032" cy="5566373"/>
          </a:xfrm>
          <a:prstGeom prst="ellipse">
            <a:avLst/>
          </a:prstGeom>
          <a:solidFill>
            <a:schemeClr val="accent6">
              <a:lumMod val="75000"/>
              <a:alpha val="2902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CFD00A-CBAD-4C15-BF7C-4B3EDFEB4E48}"/>
              </a:ext>
            </a:extLst>
          </p:cNvPr>
          <p:cNvSpPr txBox="1"/>
          <p:nvPr/>
        </p:nvSpPr>
        <p:spPr>
          <a:xfrm>
            <a:off x="4197888" y="2870193"/>
            <a:ext cx="1709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Aspect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9509D7-7C7A-4053-853B-A8F0E83959FF}"/>
              </a:ext>
            </a:extLst>
          </p:cNvPr>
          <p:cNvSpPr/>
          <p:nvPr/>
        </p:nvSpPr>
        <p:spPr>
          <a:xfrm>
            <a:off x="6121566" y="1859340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pPr lvl="1"/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isset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]))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61AFEF"/>
                </a:solidFill>
                <a:latin typeface="Consolas" panose="020B0609020204030204" pitchFamily="49" charset="0"/>
              </a:rPr>
              <a:t>die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89CA78"/>
                </a:solidFill>
                <a:latin typeface="Consolas" panose="020B0609020204030204" pitchFamily="49" charset="0"/>
              </a:rPr>
              <a:t>"Nothing to see here."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$password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 {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; 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1000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; 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++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200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  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do_malicious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else</a:t>
            </a:r>
            <a:endParaRPr lang="en-US" sz="24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  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do_benign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EA76C6-37E5-4DD1-8B5A-435B858C97EF}"/>
              </a:ext>
            </a:extLst>
          </p:cNvPr>
          <p:cNvSpPr/>
          <p:nvPr/>
        </p:nvSpPr>
        <p:spPr>
          <a:xfrm>
            <a:off x="5998483" y="1859340"/>
            <a:ext cx="429621" cy="3416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7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E7D46B-21A5-4B95-949C-4CB03B8E6442}"/>
              </a:ext>
            </a:extLst>
          </p:cNvPr>
          <p:cNvSpPr/>
          <p:nvPr/>
        </p:nvSpPr>
        <p:spPr>
          <a:xfrm>
            <a:off x="1122344" y="1318221"/>
            <a:ext cx="1522453" cy="51057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 (!</a:t>
            </a:r>
            <a:r>
              <a:rPr lang="en-US" sz="2000" dirty="0" err="1"/>
              <a:t>isset</a:t>
            </a:r>
            <a:r>
              <a:rPr lang="en-US" sz="2000" dirty="0"/>
              <a:t>(…))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760D72-E7A5-4F0B-93E5-26C1B48157B3}"/>
              </a:ext>
            </a:extLst>
          </p:cNvPr>
          <p:cNvSpPr/>
          <p:nvPr/>
        </p:nvSpPr>
        <p:spPr>
          <a:xfrm>
            <a:off x="246959" y="2190846"/>
            <a:ext cx="1522453" cy="5105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die(“…”);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0F7856-41C1-4668-BD43-6310179E7F74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 flipH="1">
            <a:off x="1008186" y="1828800"/>
            <a:ext cx="875385" cy="362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5D6831B-B609-4717-9C75-49F006AF7594}"/>
              </a:ext>
            </a:extLst>
          </p:cNvPr>
          <p:cNvSpPr/>
          <p:nvPr/>
        </p:nvSpPr>
        <p:spPr>
          <a:xfrm>
            <a:off x="0" y="5466701"/>
            <a:ext cx="12192000" cy="143059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aira SemiCondensed" panose="00000506000000000000" pitchFamily="2" charset="0"/>
              </a:rPr>
              <a:t>On each path, </a:t>
            </a:r>
            <a:r>
              <a:rPr lang="en-US" sz="3200" b="1" dirty="0">
                <a:latin typeface="Saira SemiCondensed" panose="00000506000000000000" pitchFamily="2" charset="0"/>
              </a:rPr>
              <a:t>different data </a:t>
            </a:r>
            <a:r>
              <a:rPr lang="en-US" sz="3200" dirty="0">
                <a:latin typeface="Saira SemiCondensed" panose="00000506000000000000" pitchFamily="2" charset="0"/>
              </a:rPr>
              <a:t>will result in a new aspect</a:t>
            </a:r>
            <a:endParaRPr lang="en-US" sz="3200" b="1" dirty="0">
              <a:latin typeface="Saira SemiCondensed" panose="00000506000000000000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B8AD68-8561-4C4D-8B94-DC7CA3E0A1B8}"/>
              </a:ext>
            </a:extLst>
          </p:cNvPr>
          <p:cNvSpPr/>
          <p:nvPr/>
        </p:nvSpPr>
        <p:spPr>
          <a:xfrm>
            <a:off x="5998482" y="2270982"/>
            <a:ext cx="6193517" cy="419223"/>
          </a:xfrm>
          <a:prstGeom prst="rect">
            <a:avLst/>
          </a:prstGeom>
          <a:solidFill>
            <a:srgbClr val="000000">
              <a:alpha val="8705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690AD5-A693-4CE0-8658-32E422A5A414}"/>
              </a:ext>
            </a:extLst>
          </p:cNvPr>
          <p:cNvSpPr/>
          <p:nvPr/>
        </p:nvSpPr>
        <p:spPr>
          <a:xfrm>
            <a:off x="5998483" y="3704759"/>
            <a:ext cx="6193517" cy="466905"/>
          </a:xfrm>
          <a:prstGeom prst="rect">
            <a:avLst/>
          </a:prstGeom>
          <a:solidFill>
            <a:srgbClr val="000000">
              <a:alpha val="8705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1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9">
            <a:extLst>
              <a:ext uri="{FF2B5EF4-FFF2-40B4-BE49-F238E27FC236}">
                <a16:creationId xmlns:a16="http://schemas.microsoft.com/office/drawing/2014/main" id="{60E0E4E4-3AC8-46E7-9961-228615C1EB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8018" y="2460889"/>
            <a:ext cx="155420" cy="2734505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9">
            <a:extLst>
              <a:ext uri="{FF2B5EF4-FFF2-40B4-BE49-F238E27FC236}">
                <a16:creationId xmlns:a16="http://schemas.microsoft.com/office/drawing/2014/main" id="{4E641C36-343D-424D-928A-8BBFB121F20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90325" y="1589576"/>
            <a:ext cx="248252" cy="2471950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6014A4-7B4B-40A9-856A-C189D9EC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Multi-aspect </a:t>
            </a:r>
            <a:r>
              <a:rPr lang="en-US" dirty="0" err="1"/>
              <a:t>eXecution</a:t>
            </a:r>
            <a:r>
              <a:rPr lang="en-US" dirty="0"/>
              <a:t>: </a:t>
            </a:r>
            <a:r>
              <a:rPr lang="en-US" dirty="0" err="1"/>
              <a:t>MaX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CDBD5-4DED-4730-8F91-147DFFC0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31C16C-979D-4B0C-B4BD-ECE2CEB7E237}"/>
              </a:ext>
            </a:extLst>
          </p:cNvPr>
          <p:cNvSpPr/>
          <p:nvPr/>
        </p:nvSpPr>
        <p:spPr>
          <a:xfrm>
            <a:off x="1941127" y="2190846"/>
            <a:ext cx="1674698" cy="510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.. = $pass 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4B73D9-6D08-4A89-AEAB-6EF219DCF84E}"/>
              </a:ext>
            </a:extLst>
          </p:cNvPr>
          <p:cNvSpPr/>
          <p:nvPr/>
        </p:nvSpPr>
        <p:spPr>
          <a:xfrm>
            <a:off x="1941127" y="3239853"/>
            <a:ext cx="1674698" cy="510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for loop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438CAE-E437-456F-9578-BC9071354314}"/>
              </a:ext>
            </a:extLst>
          </p:cNvPr>
          <p:cNvSpPr/>
          <p:nvPr/>
        </p:nvSpPr>
        <p:spPr>
          <a:xfrm>
            <a:off x="1941127" y="4196028"/>
            <a:ext cx="1674698" cy="510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$</a:t>
            </a:r>
            <a:r>
              <a:rPr lang="en-US" sz="2000" dirty="0" err="1"/>
              <a:t>i</a:t>
            </a:r>
            <a:r>
              <a:rPr lang="en-US" sz="2000" dirty="0"/>
              <a:t> &gt; 200 )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7AF442-C63C-4ADE-8BBC-F9F9B81DD98F}"/>
              </a:ext>
            </a:extLst>
          </p:cNvPr>
          <p:cNvSpPr/>
          <p:nvPr/>
        </p:nvSpPr>
        <p:spPr>
          <a:xfrm>
            <a:off x="3068113" y="5189336"/>
            <a:ext cx="1674698" cy="510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do_benign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17ED2C-C8D0-4B7C-A853-5C5F6FCF6BC7}"/>
              </a:ext>
            </a:extLst>
          </p:cNvPr>
          <p:cNvSpPr/>
          <p:nvPr/>
        </p:nvSpPr>
        <p:spPr>
          <a:xfrm>
            <a:off x="970099" y="5189336"/>
            <a:ext cx="1674698" cy="5105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do_malicious</a:t>
            </a:r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7472BD-8F5F-40A2-AA55-72E954E9BBB4}"/>
              </a:ext>
            </a:extLst>
          </p:cNvPr>
          <p:cNvCxnSpPr>
            <a:cxnSpLocks/>
            <a:stCxn id="23" idx="2"/>
            <a:endCxn id="9" idx="0"/>
          </p:cNvCxnSpPr>
          <p:nvPr/>
        </p:nvCxnSpPr>
        <p:spPr>
          <a:xfrm>
            <a:off x="1883571" y="1828800"/>
            <a:ext cx="894905" cy="36204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C23476-4473-42B3-BDE8-4034D3F17915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778476" y="2701425"/>
            <a:ext cx="0" cy="53842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59BD4-79A7-48A1-85EA-EF37A75A2DD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778476" y="3750432"/>
            <a:ext cx="0" cy="44559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F4A0F8-2DB9-4D45-BD68-6FAB72251716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778476" y="4706607"/>
            <a:ext cx="1126986" cy="48272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17040B-4B16-45F0-8015-DE06C8556BCD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1807448" y="4706607"/>
            <a:ext cx="971028" cy="482729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34">
            <a:extLst>
              <a:ext uri="{FF2B5EF4-FFF2-40B4-BE49-F238E27FC236}">
                <a16:creationId xmlns:a16="http://schemas.microsoft.com/office/drawing/2014/main" id="{01EC684D-6AB0-4AD3-BBF4-7DC7C9E49338}"/>
              </a:ext>
            </a:extLst>
          </p:cNvPr>
          <p:cNvCxnSpPr>
            <a:cxnSpLocks/>
          </p:cNvCxnSpPr>
          <p:nvPr/>
        </p:nvCxnSpPr>
        <p:spPr>
          <a:xfrm rot="5400000" flipH="1">
            <a:off x="2658258" y="4452711"/>
            <a:ext cx="2204772" cy="289637"/>
          </a:xfrm>
          <a:prstGeom prst="bentConnector4">
            <a:avLst>
              <a:gd name="adj1" fmla="val -10368"/>
              <a:gd name="adj2" fmla="val -368029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34">
            <a:extLst>
              <a:ext uri="{FF2B5EF4-FFF2-40B4-BE49-F238E27FC236}">
                <a16:creationId xmlns:a16="http://schemas.microsoft.com/office/drawing/2014/main" id="{3CEA8D0A-B4E7-4AEC-86D2-A70B43F9125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1901" y="4530689"/>
            <a:ext cx="2204772" cy="133679"/>
          </a:xfrm>
          <a:prstGeom prst="bentConnector4">
            <a:avLst>
              <a:gd name="adj1" fmla="val -10368"/>
              <a:gd name="adj2" fmla="val -797395"/>
            </a:avLst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EE9AAF3-DFBB-465D-B241-3A8132A58668}"/>
              </a:ext>
            </a:extLst>
          </p:cNvPr>
          <p:cNvSpPr/>
          <p:nvPr/>
        </p:nvSpPr>
        <p:spPr>
          <a:xfrm>
            <a:off x="6121566" y="1859340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pPr lvl="1"/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isset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]))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61AFEF"/>
                </a:solidFill>
                <a:latin typeface="Consolas" panose="020B0609020204030204" pitchFamily="49" charset="0"/>
              </a:rPr>
              <a:t>die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89CA78"/>
                </a:solidFill>
                <a:latin typeface="Consolas" panose="020B0609020204030204" pitchFamily="49" charset="0"/>
              </a:rPr>
              <a:t>"Nothing to see here."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$password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 {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; 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1000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; 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++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200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  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do_malicious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else</a:t>
            </a:r>
            <a:endParaRPr lang="en-US" sz="24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  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do_benign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1FC2B6-E700-4669-9869-DEDA047F34D4}"/>
              </a:ext>
            </a:extLst>
          </p:cNvPr>
          <p:cNvSpPr/>
          <p:nvPr/>
        </p:nvSpPr>
        <p:spPr>
          <a:xfrm>
            <a:off x="5998483" y="1859340"/>
            <a:ext cx="429621" cy="3416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7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E34CCB-96DD-4D60-BD46-87A87311DDF5}"/>
              </a:ext>
            </a:extLst>
          </p:cNvPr>
          <p:cNvSpPr/>
          <p:nvPr/>
        </p:nvSpPr>
        <p:spPr>
          <a:xfrm>
            <a:off x="1122344" y="1318221"/>
            <a:ext cx="1522453" cy="510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 (!</a:t>
            </a:r>
            <a:r>
              <a:rPr lang="en-US" sz="2000" dirty="0" err="1"/>
              <a:t>isset</a:t>
            </a:r>
            <a:r>
              <a:rPr lang="en-US" sz="2000" dirty="0"/>
              <a:t>(…))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674A3B-A9D4-48B5-82E9-7F5D07F65936}"/>
              </a:ext>
            </a:extLst>
          </p:cNvPr>
          <p:cNvSpPr/>
          <p:nvPr/>
        </p:nvSpPr>
        <p:spPr>
          <a:xfrm>
            <a:off x="246959" y="2190846"/>
            <a:ext cx="1522453" cy="5105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die(“…”);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CEEDDF-599A-4EAF-A2BC-FB46252D5294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 flipH="1">
            <a:off x="1008186" y="1828800"/>
            <a:ext cx="875385" cy="362046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15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29">
            <a:extLst>
              <a:ext uri="{FF2B5EF4-FFF2-40B4-BE49-F238E27FC236}">
                <a16:creationId xmlns:a16="http://schemas.microsoft.com/office/drawing/2014/main" id="{3F5886A5-319E-4C0D-95FF-CF8A37DB72F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8018" y="2460889"/>
            <a:ext cx="155420" cy="2734505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9">
            <a:extLst>
              <a:ext uri="{FF2B5EF4-FFF2-40B4-BE49-F238E27FC236}">
                <a16:creationId xmlns:a16="http://schemas.microsoft.com/office/drawing/2014/main" id="{489F96EE-1F56-4E59-A835-9F1B029220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90325" y="1589576"/>
            <a:ext cx="248252" cy="2471950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CC0617D-4830-447C-A5D6-95BE41A63F74}"/>
              </a:ext>
            </a:extLst>
          </p:cNvPr>
          <p:cNvSpPr/>
          <p:nvPr/>
        </p:nvSpPr>
        <p:spPr>
          <a:xfrm>
            <a:off x="1122344" y="1318221"/>
            <a:ext cx="1522453" cy="510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 (!</a:t>
            </a:r>
            <a:r>
              <a:rPr lang="en-US" sz="2000" dirty="0" err="1"/>
              <a:t>isset</a:t>
            </a:r>
            <a:r>
              <a:rPr lang="en-US" sz="2000" dirty="0"/>
              <a:t>(…))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0BCF79-1CA9-4760-A197-BE6623111717}"/>
              </a:ext>
            </a:extLst>
          </p:cNvPr>
          <p:cNvSpPr/>
          <p:nvPr/>
        </p:nvSpPr>
        <p:spPr>
          <a:xfrm>
            <a:off x="246959" y="2190846"/>
            <a:ext cx="1522453" cy="5105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die(“…”);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2DE3B5-DFDC-421D-B367-408629264187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 flipH="1">
            <a:off x="1008186" y="1828800"/>
            <a:ext cx="875385" cy="362046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C177C49-7A9F-465C-A7A5-63DA06671E4C}"/>
              </a:ext>
            </a:extLst>
          </p:cNvPr>
          <p:cNvSpPr/>
          <p:nvPr/>
        </p:nvSpPr>
        <p:spPr>
          <a:xfrm>
            <a:off x="1941127" y="2190846"/>
            <a:ext cx="1674698" cy="510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.. = $pass 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510F5B4-CCCF-4F72-82A5-12DCD7774268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>
            <a:off x="1883571" y="1828800"/>
            <a:ext cx="894905" cy="36204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76300-E105-4859-9D69-C195A15036FB}"/>
              </a:ext>
            </a:extLst>
          </p:cNvPr>
          <p:cNvSpPr/>
          <p:nvPr/>
        </p:nvSpPr>
        <p:spPr>
          <a:xfrm>
            <a:off x="6121566" y="1859340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pPr lvl="1"/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isset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]))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61AFEF"/>
                </a:solidFill>
                <a:latin typeface="Consolas" panose="020B0609020204030204" pitchFamily="49" charset="0"/>
              </a:rPr>
              <a:t>die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89CA78"/>
                </a:solidFill>
                <a:latin typeface="Consolas" panose="020B0609020204030204" pitchFamily="49" charset="0"/>
              </a:rPr>
              <a:t>"Nothing to see here."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$password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 {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; 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1000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; 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++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200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  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do_malicious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else</a:t>
            </a:r>
            <a:endParaRPr lang="en-US" sz="24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  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do_benign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511E19-4E28-42DB-9B64-BA095C5E4001}"/>
              </a:ext>
            </a:extLst>
          </p:cNvPr>
          <p:cNvSpPr/>
          <p:nvPr/>
        </p:nvSpPr>
        <p:spPr>
          <a:xfrm>
            <a:off x="5998483" y="1859340"/>
            <a:ext cx="429621" cy="3416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7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6014A4-7B4B-40A9-856A-C189D9EC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Counter-factual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CDBD5-4DED-4730-8F91-147DFFC0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4B73D9-6D08-4A89-AEAB-6EF219DCF84E}"/>
              </a:ext>
            </a:extLst>
          </p:cNvPr>
          <p:cNvSpPr/>
          <p:nvPr/>
        </p:nvSpPr>
        <p:spPr>
          <a:xfrm>
            <a:off x="1941127" y="3239853"/>
            <a:ext cx="1674698" cy="510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for loop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438CAE-E437-456F-9578-BC9071354314}"/>
              </a:ext>
            </a:extLst>
          </p:cNvPr>
          <p:cNvSpPr/>
          <p:nvPr/>
        </p:nvSpPr>
        <p:spPr>
          <a:xfrm>
            <a:off x="1941127" y="4196028"/>
            <a:ext cx="1674698" cy="510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$</a:t>
            </a:r>
            <a:r>
              <a:rPr lang="en-US" sz="2000" dirty="0" err="1"/>
              <a:t>i</a:t>
            </a:r>
            <a:r>
              <a:rPr lang="en-US" sz="2000" dirty="0"/>
              <a:t> &gt; 200 )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7AF442-C63C-4ADE-8BBC-F9F9B81DD98F}"/>
              </a:ext>
            </a:extLst>
          </p:cNvPr>
          <p:cNvSpPr/>
          <p:nvPr/>
        </p:nvSpPr>
        <p:spPr>
          <a:xfrm>
            <a:off x="3068113" y="5189336"/>
            <a:ext cx="1674698" cy="510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do_benign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17ED2C-C8D0-4B7C-A853-5C5F6FCF6BC7}"/>
              </a:ext>
            </a:extLst>
          </p:cNvPr>
          <p:cNvSpPr/>
          <p:nvPr/>
        </p:nvSpPr>
        <p:spPr>
          <a:xfrm>
            <a:off x="970099" y="5189336"/>
            <a:ext cx="1674698" cy="5105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do_malicious</a:t>
            </a:r>
            <a:endParaRPr lang="en-US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C23476-4473-42B3-BDE8-4034D3F1791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778476" y="2701425"/>
            <a:ext cx="0" cy="53842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59BD4-79A7-48A1-85EA-EF37A75A2DD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778476" y="3750432"/>
            <a:ext cx="0" cy="44559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F4A0F8-2DB9-4D45-BD68-6FAB72251716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778476" y="4706607"/>
            <a:ext cx="1126986" cy="48272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17040B-4B16-45F0-8015-DE06C8556BCD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1807448" y="4706607"/>
            <a:ext cx="971028" cy="482729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34">
            <a:extLst>
              <a:ext uri="{FF2B5EF4-FFF2-40B4-BE49-F238E27FC236}">
                <a16:creationId xmlns:a16="http://schemas.microsoft.com/office/drawing/2014/main" id="{01EC684D-6AB0-4AD3-BBF4-7DC7C9E49338}"/>
              </a:ext>
            </a:extLst>
          </p:cNvPr>
          <p:cNvCxnSpPr>
            <a:cxnSpLocks/>
          </p:cNvCxnSpPr>
          <p:nvPr/>
        </p:nvCxnSpPr>
        <p:spPr>
          <a:xfrm rot="5400000" flipH="1">
            <a:off x="2658258" y="4452711"/>
            <a:ext cx="2204772" cy="289637"/>
          </a:xfrm>
          <a:prstGeom prst="bentConnector4">
            <a:avLst>
              <a:gd name="adj1" fmla="val -10368"/>
              <a:gd name="adj2" fmla="val -368029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34">
            <a:extLst>
              <a:ext uri="{FF2B5EF4-FFF2-40B4-BE49-F238E27FC236}">
                <a16:creationId xmlns:a16="http://schemas.microsoft.com/office/drawing/2014/main" id="{3CEA8D0A-B4E7-4AEC-86D2-A70B43F9125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1901" y="4530689"/>
            <a:ext cx="2204772" cy="133679"/>
          </a:xfrm>
          <a:prstGeom prst="bentConnector4">
            <a:avLst>
              <a:gd name="adj1" fmla="val -10368"/>
              <a:gd name="adj2" fmla="val -797395"/>
            </a:avLst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F99E5CD-13A6-46E5-8E79-C4AFEA8214C5}"/>
              </a:ext>
            </a:extLst>
          </p:cNvPr>
          <p:cNvSpPr/>
          <p:nvPr/>
        </p:nvSpPr>
        <p:spPr>
          <a:xfrm>
            <a:off x="0" y="1013033"/>
            <a:ext cx="12217564" cy="5844967"/>
          </a:xfrm>
          <a:custGeom>
            <a:avLst/>
            <a:gdLst>
              <a:gd name="connsiteX0" fmla="*/ 12191998 w 12217564"/>
              <a:gd name="connsiteY0" fmla="*/ 3134214 h 5844967"/>
              <a:gd name="connsiteX1" fmla="*/ 12204781 w 12217564"/>
              <a:gd name="connsiteY1" fmla="*/ 3134214 h 5844967"/>
              <a:gd name="connsiteX2" fmla="*/ 12204781 w 12217564"/>
              <a:gd name="connsiteY2" fmla="*/ 3861146 h 5844967"/>
              <a:gd name="connsiteX3" fmla="*/ 12191998 w 12217564"/>
              <a:gd name="connsiteY3" fmla="*/ 3861146 h 5844967"/>
              <a:gd name="connsiteX4" fmla="*/ 838201 w 12217564"/>
              <a:gd name="connsiteY4" fmla="*/ 2963680 h 5844967"/>
              <a:gd name="connsiteX5" fmla="*/ 838201 w 12217564"/>
              <a:gd name="connsiteY5" fmla="*/ 4831934 h 5844967"/>
              <a:gd name="connsiteX6" fmla="*/ 4896916 w 12217564"/>
              <a:gd name="connsiteY6" fmla="*/ 4831934 h 5844967"/>
              <a:gd name="connsiteX7" fmla="*/ 4896916 w 12217564"/>
              <a:gd name="connsiteY7" fmla="*/ 2963680 h 5844967"/>
              <a:gd name="connsiteX8" fmla="*/ 0 w 12217564"/>
              <a:gd name="connsiteY8" fmla="*/ 0 h 5844967"/>
              <a:gd name="connsiteX9" fmla="*/ 12191998 w 12217564"/>
              <a:gd name="connsiteY9" fmla="*/ 0 h 5844967"/>
              <a:gd name="connsiteX10" fmla="*/ 12191998 w 12217564"/>
              <a:gd name="connsiteY10" fmla="*/ 840974 h 5844967"/>
              <a:gd name="connsiteX11" fmla="*/ 12217564 w 12217564"/>
              <a:gd name="connsiteY11" fmla="*/ 840974 h 5844967"/>
              <a:gd name="connsiteX12" fmla="*/ 12217564 w 12217564"/>
              <a:gd name="connsiteY12" fmla="*/ 1269168 h 5844967"/>
              <a:gd name="connsiteX13" fmla="*/ 12204781 w 12217564"/>
              <a:gd name="connsiteY13" fmla="*/ 1269168 h 5844967"/>
              <a:gd name="connsiteX14" fmla="*/ 12191998 w 12217564"/>
              <a:gd name="connsiteY14" fmla="*/ 1269168 h 5844967"/>
              <a:gd name="connsiteX15" fmla="*/ 12191998 w 12217564"/>
              <a:gd name="connsiteY15" fmla="*/ 1598419 h 5844967"/>
              <a:gd name="connsiteX16" fmla="*/ 12217564 w 12217564"/>
              <a:gd name="connsiteY16" fmla="*/ 1598419 h 5844967"/>
              <a:gd name="connsiteX17" fmla="*/ 12217564 w 12217564"/>
              <a:gd name="connsiteY17" fmla="*/ 2355006 h 5844967"/>
              <a:gd name="connsiteX18" fmla="*/ 12204781 w 12217564"/>
              <a:gd name="connsiteY18" fmla="*/ 2355006 h 5844967"/>
              <a:gd name="connsiteX19" fmla="*/ 12204781 w 12217564"/>
              <a:gd name="connsiteY19" fmla="*/ 2737399 h 5844967"/>
              <a:gd name="connsiteX20" fmla="*/ 12191998 w 12217564"/>
              <a:gd name="connsiteY20" fmla="*/ 2737399 h 5844967"/>
              <a:gd name="connsiteX21" fmla="*/ 12191998 w 12217564"/>
              <a:gd name="connsiteY21" fmla="*/ 2355006 h 5844967"/>
              <a:gd name="connsiteX22" fmla="*/ 5998483 w 12217564"/>
              <a:gd name="connsiteY22" fmla="*/ 2355006 h 5844967"/>
              <a:gd name="connsiteX23" fmla="*/ 5998483 w 12217564"/>
              <a:gd name="connsiteY23" fmla="*/ 2737399 h 5844967"/>
              <a:gd name="connsiteX24" fmla="*/ 12191998 w 12217564"/>
              <a:gd name="connsiteY24" fmla="*/ 2737399 h 5844967"/>
              <a:gd name="connsiteX25" fmla="*/ 12191998 w 12217564"/>
              <a:gd name="connsiteY25" fmla="*/ 3134214 h 5844967"/>
              <a:gd name="connsiteX26" fmla="*/ 5998483 w 12217564"/>
              <a:gd name="connsiteY26" fmla="*/ 3134214 h 5844967"/>
              <a:gd name="connsiteX27" fmla="*/ 5998483 w 12217564"/>
              <a:gd name="connsiteY27" fmla="*/ 3861146 h 5844967"/>
              <a:gd name="connsiteX28" fmla="*/ 12191998 w 12217564"/>
              <a:gd name="connsiteY28" fmla="*/ 3861146 h 5844967"/>
              <a:gd name="connsiteX29" fmla="*/ 12191998 w 12217564"/>
              <a:gd name="connsiteY29" fmla="*/ 5844967 h 5844967"/>
              <a:gd name="connsiteX30" fmla="*/ 0 w 12217564"/>
              <a:gd name="connsiteY30" fmla="*/ 5844967 h 584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7564" h="5844967">
                <a:moveTo>
                  <a:pt x="12191998" y="3134214"/>
                </a:moveTo>
                <a:lnTo>
                  <a:pt x="12204781" y="3134214"/>
                </a:lnTo>
                <a:lnTo>
                  <a:pt x="12204781" y="3861146"/>
                </a:lnTo>
                <a:lnTo>
                  <a:pt x="12191998" y="3861146"/>
                </a:lnTo>
                <a:close/>
                <a:moveTo>
                  <a:pt x="838201" y="2963680"/>
                </a:moveTo>
                <a:lnTo>
                  <a:pt x="838201" y="4831934"/>
                </a:lnTo>
                <a:lnTo>
                  <a:pt x="4896916" y="4831934"/>
                </a:lnTo>
                <a:lnTo>
                  <a:pt x="4896916" y="2963680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840974"/>
                </a:lnTo>
                <a:lnTo>
                  <a:pt x="12217564" y="840974"/>
                </a:lnTo>
                <a:lnTo>
                  <a:pt x="12217564" y="1269168"/>
                </a:lnTo>
                <a:lnTo>
                  <a:pt x="12204781" y="1269168"/>
                </a:lnTo>
                <a:lnTo>
                  <a:pt x="12191998" y="1269168"/>
                </a:lnTo>
                <a:lnTo>
                  <a:pt x="12191998" y="1598419"/>
                </a:lnTo>
                <a:lnTo>
                  <a:pt x="12217564" y="1598419"/>
                </a:lnTo>
                <a:lnTo>
                  <a:pt x="12217564" y="2355006"/>
                </a:lnTo>
                <a:lnTo>
                  <a:pt x="12204781" y="2355006"/>
                </a:lnTo>
                <a:lnTo>
                  <a:pt x="12204781" y="2737399"/>
                </a:lnTo>
                <a:lnTo>
                  <a:pt x="12191998" y="2737399"/>
                </a:lnTo>
                <a:lnTo>
                  <a:pt x="12191998" y="2355006"/>
                </a:lnTo>
                <a:lnTo>
                  <a:pt x="5998483" y="2355006"/>
                </a:lnTo>
                <a:lnTo>
                  <a:pt x="5998483" y="2737399"/>
                </a:lnTo>
                <a:lnTo>
                  <a:pt x="12191998" y="2737399"/>
                </a:lnTo>
                <a:lnTo>
                  <a:pt x="12191998" y="3134214"/>
                </a:lnTo>
                <a:lnTo>
                  <a:pt x="5998483" y="3134214"/>
                </a:lnTo>
                <a:lnTo>
                  <a:pt x="5998483" y="3861146"/>
                </a:lnTo>
                <a:lnTo>
                  <a:pt x="12191998" y="3861146"/>
                </a:lnTo>
                <a:lnTo>
                  <a:pt x="12191998" y="5844967"/>
                </a:lnTo>
                <a:lnTo>
                  <a:pt x="0" y="5844967"/>
                </a:lnTo>
                <a:close/>
              </a:path>
            </a:pathLst>
          </a:cu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76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29">
            <a:extLst>
              <a:ext uri="{FF2B5EF4-FFF2-40B4-BE49-F238E27FC236}">
                <a16:creationId xmlns:a16="http://schemas.microsoft.com/office/drawing/2014/main" id="{D0D3D0F8-C19C-4BA1-B9C9-0A379DEE46A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8018" y="2460889"/>
            <a:ext cx="155420" cy="2734505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9">
            <a:extLst>
              <a:ext uri="{FF2B5EF4-FFF2-40B4-BE49-F238E27FC236}">
                <a16:creationId xmlns:a16="http://schemas.microsoft.com/office/drawing/2014/main" id="{5742560A-9C34-4F77-9A8C-1D9F5D192C1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90325" y="1589576"/>
            <a:ext cx="248252" cy="2471950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0572B88-224A-414A-885A-1F1219F9BD70}"/>
              </a:ext>
            </a:extLst>
          </p:cNvPr>
          <p:cNvSpPr/>
          <p:nvPr/>
        </p:nvSpPr>
        <p:spPr>
          <a:xfrm>
            <a:off x="1122344" y="1318221"/>
            <a:ext cx="1522453" cy="510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 (!</a:t>
            </a:r>
            <a:r>
              <a:rPr lang="en-US" sz="2000" dirty="0" err="1"/>
              <a:t>isset</a:t>
            </a:r>
            <a:r>
              <a:rPr lang="en-US" sz="2000" dirty="0"/>
              <a:t>(…))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2BDA1A-DCD2-4669-8A3A-6148D64F1350}"/>
              </a:ext>
            </a:extLst>
          </p:cNvPr>
          <p:cNvSpPr/>
          <p:nvPr/>
        </p:nvSpPr>
        <p:spPr>
          <a:xfrm>
            <a:off x="246959" y="2190846"/>
            <a:ext cx="1522453" cy="5105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die(“…”);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748C5F-43CB-48C5-A0DF-2426355CE066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flipH="1">
            <a:off x="1008186" y="1828800"/>
            <a:ext cx="875385" cy="362046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2123299-E1A5-4C31-A1C4-15000B054E2D}"/>
              </a:ext>
            </a:extLst>
          </p:cNvPr>
          <p:cNvSpPr/>
          <p:nvPr/>
        </p:nvSpPr>
        <p:spPr>
          <a:xfrm>
            <a:off x="6121566" y="1859340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pPr lvl="1"/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isset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]))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61AFEF"/>
                </a:solidFill>
                <a:latin typeface="Consolas" panose="020B0609020204030204" pitchFamily="49" charset="0"/>
              </a:rPr>
              <a:t>die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89CA78"/>
                </a:solidFill>
                <a:latin typeface="Consolas" panose="020B0609020204030204" pitchFamily="49" charset="0"/>
              </a:rPr>
              <a:t>"Nothing to see here."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$password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 {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; 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1000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; 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++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200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  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do_malicious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else</a:t>
            </a:r>
            <a:endParaRPr lang="en-US" sz="24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  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do_benign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3B0C6E-7F18-4922-B209-843ACA01D94A}"/>
              </a:ext>
            </a:extLst>
          </p:cNvPr>
          <p:cNvSpPr/>
          <p:nvPr/>
        </p:nvSpPr>
        <p:spPr>
          <a:xfrm>
            <a:off x="5998483" y="1859340"/>
            <a:ext cx="429621" cy="3416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7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6014A4-7B4B-40A9-856A-C189D9EC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Counter</a:t>
            </a:r>
            <a:r>
              <a:rPr lang="en-US" dirty="0"/>
              <a:t>-</a:t>
            </a:r>
            <a:r>
              <a:rPr lang="en-US" dirty="0">
                <a:solidFill>
                  <a:schemeClr val="accent1"/>
                </a:solidFill>
              </a:rPr>
              <a:t>factual</a:t>
            </a:r>
            <a:r>
              <a:rPr lang="en-US" dirty="0"/>
              <a:t>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CDBD5-4DED-4730-8F91-147DFFC0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31C16C-979D-4B0C-B4BD-ECE2CEB7E237}"/>
              </a:ext>
            </a:extLst>
          </p:cNvPr>
          <p:cNvSpPr/>
          <p:nvPr/>
        </p:nvSpPr>
        <p:spPr>
          <a:xfrm>
            <a:off x="1941127" y="2190846"/>
            <a:ext cx="1674698" cy="510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.. = $pass 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4B73D9-6D08-4A89-AEAB-6EF219DCF84E}"/>
              </a:ext>
            </a:extLst>
          </p:cNvPr>
          <p:cNvSpPr/>
          <p:nvPr/>
        </p:nvSpPr>
        <p:spPr>
          <a:xfrm>
            <a:off x="1941127" y="3239853"/>
            <a:ext cx="1674698" cy="510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for loop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438CAE-E437-456F-9578-BC9071354314}"/>
              </a:ext>
            </a:extLst>
          </p:cNvPr>
          <p:cNvSpPr/>
          <p:nvPr/>
        </p:nvSpPr>
        <p:spPr>
          <a:xfrm>
            <a:off x="1941127" y="4196028"/>
            <a:ext cx="1674698" cy="510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$</a:t>
            </a:r>
            <a:r>
              <a:rPr lang="en-US" sz="2000" dirty="0" err="1"/>
              <a:t>i</a:t>
            </a:r>
            <a:r>
              <a:rPr lang="en-US" sz="2000" dirty="0"/>
              <a:t> &gt; 200 )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7AF442-C63C-4ADE-8BBC-F9F9B81DD98F}"/>
              </a:ext>
            </a:extLst>
          </p:cNvPr>
          <p:cNvSpPr/>
          <p:nvPr/>
        </p:nvSpPr>
        <p:spPr>
          <a:xfrm>
            <a:off x="3068113" y="5189336"/>
            <a:ext cx="1674698" cy="510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do_benign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17ED2C-C8D0-4B7C-A853-5C5F6FCF6BC7}"/>
              </a:ext>
            </a:extLst>
          </p:cNvPr>
          <p:cNvSpPr/>
          <p:nvPr/>
        </p:nvSpPr>
        <p:spPr>
          <a:xfrm>
            <a:off x="970099" y="5189336"/>
            <a:ext cx="1674698" cy="5105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do_malicious</a:t>
            </a:r>
            <a:endParaRPr lang="en-US" sz="20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7472BD-8F5F-40A2-AA55-72E954E9BBB4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>
            <a:off x="1883571" y="1828800"/>
            <a:ext cx="894905" cy="36204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C23476-4473-42B3-BDE8-4034D3F17915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778476" y="2701425"/>
            <a:ext cx="0" cy="53842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59BD4-79A7-48A1-85EA-EF37A75A2DD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778476" y="3750432"/>
            <a:ext cx="0" cy="44559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F4A0F8-2DB9-4D45-BD68-6FAB72251716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778476" y="4706607"/>
            <a:ext cx="1126986" cy="48272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17040B-4B16-45F0-8015-DE06C8556BCD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1807448" y="4706607"/>
            <a:ext cx="971028" cy="48272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34">
            <a:extLst>
              <a:ext uri="{FF2B5EF4-FFF2-40B4-BE49-F238E27FC236}">
                <a16:creationId xmlns:a16="http://schemas.microsoft.com/office/drawing/2014/main" id="{01EC684D-6AB0-4AD3-BBF4-7DC7C9E49338}"/>
              </a:ext>
            </a:extLst>
          </p:cNvPr>
          <p:cNvCxnSpPr>
            <a:cxnSpLocks/>
          </p:cNvCxnSpPr>
          <p:nvPr/>
        </p:nvCxnSpPr>
        <p:spPr>
          <a:xfrm rot="5400000" flipH="1">
            <a:off x="2658258" y="4452711"/>
            <a:ext cx="2204772" cy="289637"/>
          </a:xfrm>
          <a:prstGeom prst="bentConnector4">
            <a:avLst>
              <a:gd name="adj1" fmla="val -10368"/>
              <a:gd name="adj2" fmla="val -368029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34">
            <a:extLst>
              <a:ext uri="{FF2B5EF4-FFF2-40B4-BE49-F238E27FC236}">
                <a16:creationId xmlns:a16="http://schemas.microsoft.com/office/drawing/2014/main" id="{3CEA8D0A-B4E7-4AEC-86D2-A70B43F9125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1901" y="4530689"/>
            <a:ext cx="2204772" cy="133679"/>
          </a:xfrm>
          <a:prstGeom prst="bentConnector4">
            <a:avLst>
              <a:gd name="adj1" fmla="val -10368"/>
              <a:gd name="adj2" fmla="val -797395"/>
            </a:avLst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D1B30F0-3AA1-4FA6-8933-946C6F2DBB9E}"/>
              </a:ext>
            </a:extLst>
          </p:cNvPr>
          <p:cNvSpPr/>
          <p:nvPr/>
        </p:nvSpPr>
        <p:spPr>
          <a:xfrm>
            <a:off x="-1" y="1013033"/>
            <a:ext cx="12217566" cy="5844967"/>
          </a:xfrm>
          <a:custGeom>
            <a:avLst/>
            <a:gdLst>
              <a:gd name="connsiteX0" fmla="*/ 838201 w 12217566"/>
              <a:gd name="connsiteY0" fmla="*/ 2963680 h 5844967"/>
              <a:gd name="connsiteX1" fmla="*/ 838201 w 12217566"/>
              <a:gd name="connsiteY1" fmla="*/ 4831934 h 5844967"/>
              <a:gd name="connsiteX2" fmla="*/ 4896916 w 12217566"/>
              <a:gd name="connsiteY2" fmla="*/ 4831934 h 5844967"/>
              <a:gd name="connsiteX3" fmla="*/ 4896916 w 12217566"/>
              <a:gd name="connsiteY3" fmla="*/ 2963680 h 5844967"/>
              <a:gd name="connsiteX4" fmla="*/ 0 w 12217566"/>
              <a:gd name="connsiteY4" fmla="*/ 0 h 5844967"/>
              <a:gd name="connsiteX5" fmla="*/ 12191999 w 12217566"/>
              <a:gd name="connsiteY5" fmla="*/ 0 h 5844967"/>
              <a:gd name="connsiteX6" fmla="*/ 12191999 w 12217566"/>
              <a:gd name="connsiteY6" fmla="*/ 840974 h 5844967"/>
              <a:gd name="connsiteX7" fmla="*/ 12217566 w 12217566"/>
              <a:gd name="connsiteY7" fmla="*/ 840974 h 5844967"/>
              <a:gd name="connsiteX8" fmla="*/ 12217566 w 12217566"/>
              <a:gd name="connsiteY8" fmla="*/ 1269168 h 5844967"/>
              <a:gd name="connsiteX9" fmla="*/ 12204782 w 12217566"/>
              <a:gd name="connsiteY9" fmla="*/ 1269168 h 5844967"/>
              <a:gd name="connsiteX10" fmla="*/ 12191999 w 12217566"/>
              <a:gd name="connsiteY10" fmla="*/ 1269168 h 5844967"/>
              <a:gd name="connsiteX11" fmla="*/ 12191999 w 12217566"/>
              <a:gd name="connsiteY11" fmla="*/ 1598419 h 5844967"/>
              <a:gd name="connsiteX12" fmla="*/ 12217566 w 12217566"/>
              <a:gd name="connsiteY12" fmla="*/ 1598419 h 5844967"/>
              <a:gd name="connsiteX13" fmla="*/ 12217566 w 12217566"/>
              <a:gd name="connsiteY13" fmla="*/ 2355006 h 5844967"/>
              <a:gd name="connsiteX14" fmla="*/ 12204782 w 12217566"/>
              <a:gd name="connsiteY14" fmla="*/ 2355006 h 5844967"/>
              <a:gd name="connsiteX15" fmla="*/ 12204782 w 12217566"/>
              <a:gd name="connsiteY15" fmla="*/ 3110616 h 5844967"/>
              <a:gd name="connsiteX16" fmla="*/ 12191999 w 12217566"/>
              <a:gd name="connsiteY16" fmla="*/ 3110616 h 5844967"/>
              <a:gd name="connsiteX17" fmla="*/ 12191999 w 12217566"/>
              <a:gd name="connsiteY17" fmla="*/ 2355006 h 5844967"/>
              <a:gd name="connsiteX18" fmla="*/ 5998483 w 12217566"/>
              <a:gd name="connsiteY18" fmla="*/ 2355006 h 5844967"/>
              <a:gd name="connsiteX19" fmla="*/ 5998483 w 12217566"/>
              <a:gd name="connsiteY19" fmla="*/ 3110616 h 5844967"/>
              <a:gd name="connsiteX20" fmla="*/ 12191999 w 12217566"/>
              <a:gd name="connsiteY20" fmla="*/ 3110616 h 5844967"/>
              <a:gd name="connsiteX21" fmla="*/ 12191999 w 12217566"/>
              <a:gd name="connsiteY21" fmla="*/ 5844967 h 5844967"/>
              <a:gd name="connsiteX22" fmla="*/ 0 w 12217566"/>
              <a:gd name="connsiteY22" fmla="*/ 5844967 h 584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217566" h="5844967">
                <a:moveTo>
                  <a:pt x="838201" y="2963680"/>
                </a:moveTo>
                <a:lnTo>
                  <a:pt x="838201" y="4831934"/>
                </a:lnTo>
                <a:lnTo>
                  <a:pt x="4896916" y="4831934"/>
                </a:lnTo>
                <a:lnTo>
                  <a:pt x="4896916" y="296368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840974"/>
                </a:lnTo>
                <a:lnTo>
                  <a:pt x="12217566" y="840974"/>
                </a:lnTo>
                <a:lnTo>
                  <a:pt x="12217566" y="1269168"/>
                </a:lnTo>
                <a:lnTo>
                  <a:pt x="12204782" y="1269168"/>
                </a:lnTo>
                <a:lnTo>
                  <a:pt x="12191999" y="1269168"/>
                </a:lnTo>
                <a:lnTo>
                  <a:pt x="12191999" y="1598419"/>
                </a:lnTo>
                <a:lnTo>
                  <a:pt x="12217566" y="1598419"/>
                </a:lnTo>
                <a:lnTo>
                  <a:pt x="12217566" y="2355006"/>
                </a:lnTo>
                <a:lnTo>
                  <a:pt x="12204782" y="2355006"/>
                </a:lnTo>
                <a:lnTo>
                  <a:pt x="12204782" y="3110616"/>
                </a:lnTo>
                <a:lnTo>
                  <a:pt x="12191999" y="3110616"/>
                </a:lnTo>
                <a:lnTo>
                  <a:pt x="12191999" y="2355006"/>
                </a:lnTo>
                <a:lnTo>
                  <a:pt x="5998483" y="2355006"/>
                </a:lnTo>
                <a:lnTo>
                  <a:pt x="5998483" y="3110616"/>
                </a:lnTo>
                <a:lnTo>
                  <a:pt x="12191999" y="3110616"/>
                </a:lnTo>
                <a:lnTo>
                  <a:pt x="12191999" y="5844967"/>
                </a:lnTo>
                <a:lnTo>
                  <a:pt x="0" y="5844967"/>
                </a:lnTo>
                <a:close/>
              </a:path>
            </a:pathLst>
          </a:cu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23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188E-1295-4850-A004-56E8E8D0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Counter-factual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68404-F288-490A-8D21-0875AD6C1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Exploring all execution paths </a:t>
            </a:r>
            <a:r>
              <a:rPr lang="en-US" dirty="0"/>
              <a:t>that are not naturally executed</a:t>
            </a:r>
          </a:p>
          <a:p>
            <a:pPr lvl="1"/>
            <a:r>
              <a:rPr lang="en-US" sz="2800" dirty="0"/>
              <a:t>Multi-path Execution [14]</a:t>
            </a:r>
          </a:p>
          <a:p>
            <a:pPr lvl="1"/>
            <a:r>
              <a:rPr lang="en-US" sz="2800" dirty="0" err="1"/>
              <a:t>Rozzle</a:t>
            </a:r>
            <a:r>
              <a:rPr lang="en-US" sz="2800" dirty="0"/>
              <a:t> [37] and </a:t>
            </a:r>
            <a:r>
              <a:rPr lang="en-US" sz="2800" dirty="0" err="1"/>
              <a:t>GoldenEye</a:t>
            </a:r>
            <a:r>
              <a:rPr lang="en-US" sz="2800" dirty="0"/>
              <a:t> [78]</a:t>
            </a:r>
          </a:p>
          <a:p>
            <a:pPr lvl="1"/>
            <a:r>
              <a:rPr lang="en-US" sz="2800" dirty="0"/>
              <a:t>X-Force [52] and J-Force [36]</a:t>
            </a:r>
          </a:p>
          <a:p>
            <a:pPr lvl="1"/>
            <a:r>
              <a:rPr lang="en-US" sz="2800" dirty="0"/>
              <a:t>...</a:t>
            </a:r>
          </a:p>
          <a:p>
            <a:r>
              <a:rPr lang="en-US" b="1" dirty="0"/>
              <a:t>Unfortunately, counter-factual execution alone is not enough.</a:t>
            </a:r>
          </a:p>
          <a:p>
            <a:r>
              <a:rPr lang="en-US" b="1" dirty="0"/>
              <a:t>PHP malware </a:t>
            </a:r>
            <a:r>
              <a:rPr lang="en-US" dirty="0"/>
              <a:t>has a unique characteristic</a:t>
            </a:r>
          </a:p>
          <a:p>
            <a:pPr lvl="1"/>
            <a:r>
              <a:rPr lang="en-US" sz="2800" dirty="0"/>
              <a:t>They are often </a:t>
            </a:r>
            <a:r>
              <a:rPr lang="en-US" sz="2800" b="1" dirty="0"/>
              <a:t>injected into </a:t>
            </a:r>
            <a:r>
              <a:rPr lang="en-US" sz="2800" dirty="0"/>
              <a:t>complex benign applications.</a:t>
            </a:r>
          </a:p>
          <a:p>
            <a:pPr lvl="1"/>
            <a:r>
              <a:rPr lang="en-US" sz="2800" b="1" dirty="0">
                <a:solidFill>
                  <a:srgbClr val="C00000"/>
                </a:solidFill>
              </a:rPr>
              <a:t>Analyzing a single malicious file individually, may not 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F49D1-EFE8-4E54-9906-DE9EB19E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46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B132D-6FE3-4A2A-B970-FEEBBC81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624"/>
            <a:ext cx="9048460" cy="853362"/>
          </a:xfrm>
        </p:spPr>
        <p:txBody>
          <a:bodyPr>
            <a:noAutofit/>
          </a:bodyPr>
          <a:lstStyle/>
          <a:p>
            <a:r>
              <a:rPr lang="en-US" sz="3600" dirty="0"/>
              <a:t>PHP malware injected into a benign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CB522-26E3-4AB1-81F4-D4AAD574E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97DFF726-E323-44B7-819A-A3C6963FE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65" y="1102119"/>
            <a:ext cx="10763250" cy="565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wordpress icon">
            <a:extLst>
              <a:ext uri="{FF2B5EF4-FFF2-40B4-BE49-F238E27FC236}">
                <a16:creationId xmlns:a16="http://schemas.microsoft.com/office/drawing/2014/main" id="{94251D2C-6079-4DFB-AD8D-EAB6AC58C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682" y="-215442"/>
            <a:ext cx="2165318" cy="121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3A831C6-9393-4602-B9A1-CFB322163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73" y="1698834"/>
            <a:ext cx="590686" cy="59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6E446AA-3262-49BE-B444-FA916B90D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73" y="3713299"/>
            <a:ext cx="590686" cy="59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911EC7-59D7-478B-BA6C-7E7EBF7D2718}"/>
              </a:ext>
            </a:extLst>
          </p:cNvPr>
          <p:cNvSpPr/>
          <p:nvPr/>
        </p:nvSpPr>
        <p:spPr>
          <a:xfrm>
            <a:off x="0" y="5466701"/>
            <a:ext cx="12192000" cy="143059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Saira SemiCondensed" panose="00000506000000000000" pitchFamily="2" charset="0"/>
              </a:rPr>
              <a:t>Wordpress</a:t>
            </a:r>
            <a:r>
              <a:rPr lang="en-US" sz="3200" dirty="0">
                <a:latin typeface="Saira SemiCondensed" panose="00000506000000000000" pitchFamily="2" charset="0"/>
              </a:rPr>
              <a:t> Template Hierarchy</a:t>
            </a:r>
          </a:p>
          <a:p>
            <a:pPr algn="ctr"/>
            <a:r>
              <a:rPr lang="en-US" sz="3200" b="1" dirty="0">
                <a:latin typeface="Saira SemiCondensed" panose="00000506000000000000" pitchFamily="2" charset="0"/>
              </a:rPr>
              <a:t>Malicious code snippets are injected into some of those files!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B8503C-E390-404E-AE1E-FBC602AEFEB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0" y="1994177"/>
            <a:ext cx="1234673" cy="0"/>
          </a:xfrm>
          <a:prstGeom prst="straightConnector1">
            <a:avLst/>
          </a:prstGeom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A0E6F4-C2CD-4626-91E4-E4AF35152586}"/>
              </a:ext>
            </a:extLst>
          </p:cNvPr>
          <p:cNvCxnSpPr>
            <a:cxnSpLocks/>
          </p:cNvCxnSpPr>
          <p:nvPr/>
        </p:nvCxnSpPr>
        <p:spPr>
          <a:xfrm>
            <a:off x="0" y="3999958"/>
            <a:ext cx="1234673" cy="0"/>
          </a:xfrm>
          <a:prstGeom prst="straightConnector1">
            <a:avLst/>
          </a:prstGeom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3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B132D-6FE3-4A2A-B970-FEEBBC81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624"/>
            <a:ext cx="9048460" cy="853362"/>
          </a:xfrm>
        </p:spPr>
        <p:txBody>
          <a:bodyPr>
            <a:noAutofit/>
          </a:bodyPr>
          <a:lstStyle/>
          <a:p>
            <a:r>
              <a:rPr lang="en-US" sz="3600" dirty="0"/>
              <a:t>PHP malware injected into a benign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CB522-26E3-4AB1-81F4-D4AAD574E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97DFF726-E323-44B7-819A-A3C6963FE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65" y="1102119"/>
            <a:ext cx="10763250" cy="565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wordpress icon">
            <a:extLst>
              <a:ext uri="{FF2B5EF4-FFF2-40B4-BE49-F238E27FC236}">
                <a16:creationId xmlns:a16="http://schemas.microsoft.com/office/drawing/2014/main" id="{94251D2C-6079-4DFB-AD8D-EAB6AC58C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682" y="-215442"/>
            <a:ext cx="2165318" cy="121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3A831C6-9393-4602-B9A1-CFB322163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73" y="1698834"/>
            <a:ext cx="590686" cy="59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6E446AA-3262-49BE-B444-FA916B90D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73" y="3713299"/>
            <a:ext cx="590686" cy="59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534DFB6-1344-43E8-9D39-B4DA4D6883D6}"/>
              </a:ext>
            </a:extLst>
          </p:cNvPr>
          <p:cNvSpPr/>
          <p:nvPr/>
        </p:nvSpPr>
        <p:spPr>
          <a:xfrm>
            <a:off x="0" y="1019124"/>
            <a:ext cx="12192000" cy="5838875"/>
          </a:xfrm>
          <a:custGeom>
            <a:avLst/>
            <a:gdLst>
              <a:gd name="connsiteX0" fmla="*/ 9533896 w 12192000"/>
              <a:gd name="connsiteY0" fmla="*/ 366131 h 5838875"/>
              <a:gd name="connsiteX1" fmla="*/ 10322974 w 12192000"/>
              <a:gd name="connsiteY1" fmla="*/ 366131 h 5838875"/>
              <a:gd name="connsiteX2" fmla="*/ 10322974 w 12192000"/>
              <a:gd name="connsiteY2" fmla="*/ 366132 h 5838875"/>
              <a:gd name="connsiteX3" fmla="*/ 9533896 w 12192000"/>
              <a:gd name="connsiteY3" fmla="*/ 366132 h 5838875"/>
              <a:gd name="connsiteX4" fmla="*/ 11204845 w 12192000"/>
              <a:gd name="connsiteY4" fmla="*/ 366003 h 5838875"/>
              <a:gd name="connsiteX5" fmla="*/ 12058939 w 12192000"/>
              <a:gd name="connsiteY5" fmla="*/ 366003 h 5838875"/>
              <a:gd name="connsiteX6" fmla="*/ 12058939 w 12192000"/>
              <a:gd name="connsiteY6" fmla="*/ 366132 h 5838875"/>
              <a:gd name="connsiteX7" fmla="*/ 11204845 w 12192000"/>
              <a:gd name="connsiteY7" fmla="*/ 366132 h 5838875"/>
              <a:gd name="connsiteX8" fmla="*/ 1930915 w 12192000"/>
              <a:gd name="connsiteY8" fmla="*/ 45862 h 5838875"/>
              <a:gd name="connsiteX9" fmla="*/ 1930915 w 12192000"/>
              <a:gd name="connsiteY9" fmla="*/ 366132 h 5838875"/>
              <a:gd name="connsiteX10" fmla="*/ 9533896 w 12192000"/>
              <a:gd name="connsiteY10" fmla="*/ 366132 h 5838875"/>
              <a:gd name="connsiteX11" fmla="*/ 9533896 w 12192000"/>
              <a:gd name="connsiteY11" fmla="*/ 2141822 h 5838875"/>
              <a:gd name="connsiteX12" fmla="*/ 10322974 w 12192000"/>
              <a:gd name="connsiteY12" fmla="*/ 2141822 h 5838875"/>
              <a:gd name="connsiteX13" fmla="*/ 10322974 w 12192000"/>
              <a:gd name="connsiteY13" fmla="*/ 366132 h 5838875"/>
              <a:gd name="connsiteX14" fmla="*/ 11204845 w 12192000"/>
              <a:gd name="connsiteY14" fmla="*/ 366132 h 5838875"/>
              <a:gd name="connsiteX15" fmla="*/ 11204845 w 12192000"/>
              <a:gd name="connsiteY15" fmla="*/ 5734665 h 5838875"/>
              <a:gd name="connsiteX16" fmla="*/ 12062772 w 12192000"/>
              <a:gd name="connsiteY16" fmla="*/ 5734665 h 5838875"/>
              <a:gd name="connsiteX17" fmla="*/ 12062772 w 12192000"/>
              <a:gd name="connsiteY17" fmla="*/ 366003 h 5838875"/>
              <a:gd name="connsiteX18" fmla="*/ 12058939 w 12192000"/>
              <a:gd name="connsiteY18" fmla="*/ 366003 h 5838875"/>
              <a:gd name="connsiteX19" fmla="*/ 12058939 w 12192000"/>
              <a:gd name="connsiteY19" fmla="*/ 45862 h 5838875"/>
              <a:gd name="connsiteX20" fmla="*/ 1141840 w 12192000"/>
              <a:gd name="connsiteY20" fmla="*/ 20218 h 5838875"/>
              <a:gd name="connsiteX21" fmla="*/ 1141840 w 12192000"/>
              <a:gd name="connsiteY21" fmla="*/ 2125577 h 5838875"/>
              <a:gd name="connsiteX22" fmla="*/ 1930376 w 12192000"/>
              <a:gd name="connsiteY22" fmla="*/ 2125577 h 5838875"/>
              <a:gd name="connsiteX23" fmla="*/ 1930376 w 12192000"/>
              <a:gd name="connsiteY23" fmla="*/ 20218 h 5838875"/>
              <a:gd name="connsiteX24" fmla="*/ 0 w 12192000"/>
              <a:gd name="connsiteY24" fmla="*/ 0 h 5838875"/>
              <a:gd name="connsiteX25" fmla="*/ 12192000 w 12192000"/>
              <a:gd name="connsiteY25" fmla="*/ 0 h 5838875"/>
              <a:gd name="connsiteX26" fmla="*/ 12192000 w 12192000"/>
              <a:gd name="connsiteY26" fmla="*/ 5838875 h 5838875"/>
              <a:gd name="connsiteX27" fmla="*/ 0 w 12192000"/>
              <a:gd name="connsiteY27" fmla="*/ 5838875 h 583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5838875">
                <a:moveTo>
                  <a:pt x="9533896" y="366131"/>
                </a:moveTo>
                <a:lnTo>
                  <a:pt x="10322974" y="366131"/>
                </a:lnTo>
                <a:lnTo>
                  <a:pt x="10322974" y="366132"/>
                </a:lnTo>
                <a:lnTo>
                  <a:pt x="9533896" y="366132"/>
                </a:lnTo>
                <a:close/>
                <a:moveTo>
                  <a:pt x="11204845" y="366003"/>
                </a:moveTo>
                <a:lnTo>
                  <a:pt x="12058939" y="366003"/>
                </a:lnTo>
                <a:lnTo>
                  <a:pt x="12058939" y="366132"/>
                </a:lnTo>
                <a:lnTo>
                  <a:pt x="11204845" y="366132"/>
                </a:lnTo>
                <a:close/>
                <a:moveTo>
                  <a:pt x="1930915" y="45862"/>
                </a:moveTo>
                <a:lnTo>
                  <a:pt x="1930915" y="366132"/>
                </a:lnTo>
                <a:lnTo>
                  <a:pt x="9533896" y="366132"/>
                </a:lnTo>
                <a:lnTo>
                  <a:pt x="9533896" y="2141822"/>
                </a:lnTo>
                <a:lnTo>
                  <a:pt x="10322974" y="2141822"/>
                </a:lnTo>
                <a:lnTo>
                  <a:pt x="10322974" y="366132"/>
                </a:lnTo>
                <a:lnTo>
                  <a:pt x="11204845" y="366132"/>
                </a:lnTo>
                <a:lnTo>
                  <a:pt x="11204845" y="5734665"/>
                </a:lnTo>
                <a:lnTo>
                  <a:pt x="12062772" y="5734665"/>
                </a:lnTo>
                <a:lnTo>
                  <a:pt x="12062772" y="366003"/>
                </a:lnTo>
                <a:lnTo>
                  <a:pt x="12058939" y="366003"/>
                </a:lnTo>
                <a:lnTo>
                  <a:pt x="12058939" y="45862"/>
                </a:lnTo>
                <a:close/>
                <a:moveTo>
                  <a:pt x="1141840" y="20218"/>
                </a:moveTo>
                <a:lnTo>
                  <a:pt x="1141840" y="2125577"/>
                </a:lnTo>
                <a:lnTo>
                  <a:pt x="1930376" y="2125577"/>
                </a:lnTo>
                <a:lnTo>
                  <a:pt x="1930376" y="20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838875"/>
                </a:lnTo>
                <a:lnTo>
                  <a:pt x="0" y="5838875"/>
                </a:lnTo>
                <a:close/>
              </a:path>
            </a:pathLst>
          </a:cu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5F82B3-32BA-49C3-B6E0-3ED448B191FC}"/>
              </a:ext>
            </a:extLst>
          </p:cNvPr>
          <p:cNvSpPr/>
          <p:nvPr/>
        </p:nvSpPr>
        <p:spPr>
          <a:xfrm>
            <a:off x="2167851" y="1124064"/>
            <a:ext cx="928132" cy="2185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include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A71FA8-E28D-451E-BC67-D94D394A7E61}"/>
              </a:ext>
            </a:extLst>
          </p:cNvPr>
          <p:cNvSpPr/>
          <p:nvPr/>
        </p:nvSpPr>
        <p:spPr>
          <a:xfrm>
            <a:off x="10305739" y="1146872"/>
            <a:ext cx="928132" cy="2185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include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C7CECF-1D90-483B-826B-01030B379D7E}"/>
              </a:ext>
            </a:extLst>
          </p:cNvPr>
          <p:cNvSpPr/>
          <p:nvPr/>
        </p:nvSpPr>
        <p:spPr>
          <a:xfrm>
            <a:off x="7112301" y="1120648"/>
            <a:ext cx="928132" cy="2185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include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53A9E5-42C4-443D-9048-EF63B5122EF7}"/>
              </a:ext>
            </a:extLst>
          </p:cNvPr>
          <p:cNvSpPr/>
          <p:nvPr/>
        </p:nvSpPr>
        <p:spPr>
          <a:xfrm>
            <a:off x="0" y="3869978"/>
            <a:ext cx="12192000" cy="29880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aira SemiCondensed" panose="00000506000000000000" pitchFamily="2" charset="0"/>
              </a:rPr>
              <a:t>Analyzing an individual file (e.g., Archive Page) without its context established through all the files in the chain is ineffective.</a:t>
            </a:r>
          </a:p>
          <a:p>
            <a:pPr algn="ctr"/>
            <a:endParaRPr lang="en-US" sz="3200" dirty="0">
              <a:latin typeface="Saira SemiCondensed" panose="00000506000000000000" pitchFamily="2" charset="0"/>
            </a:endParaRPr>
          </a:p>
          <a:p>
            <a:pPr algn="ctr"/>
            <a:r>
              <a:rPr lang="en-US" sz="3200" b="1" dirty="0">
                <a:latin typeface="Saira SemiCondensed" panose="00000506000000000000" pitchFamily="2" charset="0"/>
              </a:rPr>
              <a:t>It may not reveal malicious behaviors on the context (e.g., Database)</a:t>
            </a:r>
          </a:p>
        </p:txBody>
      </p:sp>
    </p:spTree>
    <p:extLst>
      <p:ext uri="{BB962C8B-B14F-4D97-AF65-F5344CB8AC3E}">
        <p14:creationId xmlns:p14="http://schemas.microsoft.com/office/powerpoint/2010/main" val="220521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7F2B-EB47-4ABE-A374-CACCD7D5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Cooperative Isolated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03E77-19C4-4F02-8D85-71F9E1D04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MalMax</a:t>
            </a:r>
            <a:r>
              <a:rPr lang="en-US" dirty="0"/>
              <a:t> analyzes </a:t>
            </a:r>
            <a:r>
              <a:rPr lang="en-US" b="1" dirty="0"/>
              <a:t>“the entire website</a:t>
            </a:r>
            <a:r>
              <a:rPr lang="en-US" dirty="0"/>
              <a:t>,</a:t>
            </a:r>
            <a:r>
              <a:rPr lang="en-US" b="1" dirty="0"/>
              <a:t>”</a:t>
            </a:r>
            <a:r>
              <a:rPr lang="en-US" dirty="0"/>
              <a:t> instead of focusing on malicious code snippets.</a:t>
            </a:r>
          </a:p>
          <a:p>
            <a:r>
              <a:rPr lang="en-US" dirty="0"/>
              <a:t>Many PHP applications </a:t>
            </a:r>
            <a:r>
              <a:rPr lang="en-US" b="1" dirty="0"/>
              <a:t>link PHP files together </a:t>
            </a:r>
            <a:r>
              <a:rPr lang="en-US" dirty="0"/>
              <a:t>via </a:t>
            </a:r>
            <a:r>
              <a:rPr lang="en-US" b="1" dirty="0"/>
              <a:t>include/eval</a:t>
            </a:r>
          </a:p>
          <a:p>
            <a:pPr marL="457200" lvl="1" indent="0">
              <a:buNone/>
            </a:pPr>
            <a:r>
              <a:rPr lang="en-US" sz="2800" dirty="0"/>
              <a:t> 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They often use resources globally shared, which we call </a:t>
            </a:r>
            <a:br>
              <a:rPr lang="en-US" sz="2800" dirty="0"/>
            </a:br>
            <a:r>
              <a:rPr lang="en-US" sz="2800" b="1" dirty="0"/>
              <a:t>Global Scope Artifacts</a:t>
            </a:r>
            <a:r>
              <a:rPr lang="en-US" sz="2800" dirty="0"/>
              <a:t>, such as global variables, class definitions,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C8E91-EC7F-4ABA-90E7-F99E25379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6659F-36E6-472A-B0EB-E401A070EDDE}"/>
              </a:ext>
            </a:extLst>
          </p:cNvPr>
          <p:cNvSpPr/>
          <p:nvPr/>
        </p:nvSpPr>
        <p:spPr>
          <a:xfrm>
            <a:off x="0" y="5002865"/>
            <a:ext cx="12192000" cy="1904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aira SemiCondensed" panose="00000506000000000000" pitchFamily="2" charset="0"/>
              </a:rPr>
              <a:t>Covering a malicious path </a:t>
            </a:r>
            <a:br>
              <a:rPr lang="en-US" sz="3200" dirty="0">
                <a:latin typeface="Saira SemiCondensed" panose="00000506000000000000" pitchFamily="2" charset="0"/>
              </a:rPr>
            </a:br>
            <a:r>
              <a:rPr lang="en-US" sz="3200" dirty="0">
                <a:latin typeface="Saira SemiCondensed" panose="00000506000000000000" pitchFamily="2" charset="0"/>
              </a:rPr>
              <a:t>without the global scope artifacts resolved</a:t>
            </a:r>
            <a:br>
              <a:rPr lang="en-US" sz="3200" dirty="0">
                <a:latin typeface="Saira SemiCondensed" panose="00000506000000000000" pitchFamily="2" charset="0"/>
              </a:rPr>
            </a:br>
            <a:r>
              <a:rPr lang="en-US" sz="3200" b="1" dirty="0">
                <a:latin typeface="Saira SemiCondensed" panose="00000506000000000000" pitchFamily="2" charset="0"/>
              </a:rPr>
              <a:t>may miss malicious behaviors!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4691D3-C4D1-4221-B486-43E5E3862C8D}"/>
              </a:ext>
            </a:extLst>
          </p:cNvPr>
          <p:cNvSpPr/>
          <p:nvPr/>
        </p:nvSpPr>
        <p:spPr>
          <a:xfrm>
            <a:off x="0" y="2652928"/>
            <a:ext cx="12192000" cy="9541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lvl="3"/>
            <a:r>
              <a:rPr lang="en-US" sz="2800" dirty="0">
                <a:solidFill>
                  <a:srgbClr val="61AFEF"/>
                </a:solidFill>
                <a:latin typeface="Consolas" panose="020B0609020204030204" pitchFamily="49" charset="0"/>
              </a:rPr>
              <a:t>include</a:t>
            </a:r>
            <a:r>
              <a:rPr lang="en-US" sz="2800" dirty="0">
                <a:solidFill>
                  <a:srgbClr val="ABB2BF"/>
                </a:solidFill>
                <a:latin typeface="Consolas" panose="020B0609020204030204" pitchFamily="49" charset="0"/>
              </a:rPr>
              <a:t>( </a:t>
            </a:r>
            <a:r>
              <a:rPr lang="en-US" sz="2800" dirty="0" err="1">
                <a:solidFill>
                  <a:srgbClr val="61AFEF"/>
                </a:solidFill>
                <a:latin typeface="Consolas" panose="020B0609020204030204" pitchFamily="49" charset="0"/>
              </a:rPr>
              <a:t>read_from_db</a:t>
            </a:r>
            <a:r>
              <a:rPr lang="en-US" sz="2800" dirty="0">
                <a:solidFill>
                  <a:srgbClr val="ABB2BF"/>
                </a:solidFill>
                <a:latin typeface="Consolas" panose="020B0609020204030204" pitchFamily="49" charset="0"/>
              </a:rPr>
              <a:t>( </a:t>
            </a:r>
            <a:r>
              <a:rPr lang="en-US" sz="2800" dirty="0">
                <a:solidFill>
                  <a:srgbClr val="EF596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rgbClr val="EF596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db</a:t>
            </a:r>
            <a:r>
              <a:rPr lang="en-US" sz="2800" dirty="0">
                <a:solidFill>
                  <a:srgbClr val="ABB2BF"/>
                </a:solidFill>
                <a:latin typeface="Consolas" panose="020B0609020204030204" pitchFamily="49" charset="0"/>
              </a:rPr>
              <a:t> ) ); </a:t>
            </a:r>
          </a:p>
          <a:p>
            <a:pPr lvl="3"/>
            <a:r>
              <a:rPr lang="en-US" sz="2800" dirty="0">
                <a:solidFill>
                  <a:srgbClr val="2BBAC5"/>
                </a:solidFill>
                <a:latin typeface="Consolas" panose="020B0609020204030204" pitchFamily="49" charset="0"/>
              </a:rPr>
              <a:t>eval</a:t>
            </a:r>
            <a:r>
              <a:rPr lang="en-US" sz="2800" dirty="0">
                <a:solidFill>
                  <a:srgbClr val="ABB2BF"/>
                </a:solidFill>
                <a:latin typeface="Consolas" panose="020B0609020204030204" pitchFamily="49" charset="0"/>
              </a:rPr>
              <a:t>( </a:t>
            </a:r>
            <a:r>
              <a:rPr lang="en-US" sz="2800" dirty="0">
                <a:solidFill>
                  <a:srgbClr val="EF596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rgbClr val="EF596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global_object</a:t>
            </a:r>
            <a:r>
              <a:rPr lang="en-US" sz="2800" dirty="0">
                <a:solidFill>
                  <a:srgbClr val="ABB2BF"/>
                </a:solidFill>
                <a:latin typeface="Consolas" panose="020B0609020204030204" pitchFamily="49" charset="0"/>
              </a:rPr>
              <a:t> );</a:t>
            </a:r>
            <a:endParaRPr lang="en-US" sz="28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7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022F-06E3-442C-835D-19D10E6D0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Cooperative Isolated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27ECD-FC63-4A3B-B444-DC83155E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Rounded Rectangle 43">
            <a:extLst>
              <a:ext uri="{FF2B5EF4-FFF2-40B4-BE49-F238E27FC236}">
                <a16:creationId xmlns:a16="http://schemas.microsoft.com/office/drawing/2014/main" id="{007E2628-6C6B-4492-ACBA-2C1DF33009C2}"/>
              </a:ext>
            </a:extLst>
          </p:cNvPr>
          <p:cNvSpPr/>
          <p:nvPr/>
        </p:nvSpPr>
        <p:spPr>
          <a:xfrm>
            <a:off x="3933885" y="1292693"/>
            <a:ext cx="6838950" cy="4813300"/>
          </a:xfrm>
          <a:prstGeom prst="roundRect">
            <a:avLst>
              <a:gd name="adj" fmla="val 105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3C8F4D89-C099-4443-BB9D-EAAE9E90C08F}"/>
              </a:ext>
            </a:extLst>
          </p:cNvPr>
          <p:cNvSpPr/>
          <p:nvPr/>
        </p:nvSpPr>
        <p:spPr>
          <a:xfrm>
            <a:off x="4212670" y="1576599"/>
            <a:ext cx="1732936" cy="3016045"/>
          </a:xfrm>
          <a:prstGeom prst="roundRect">
            <a:avLst>
              <a:gd name="adj" fmla="val 1071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Isolated Execution 1</a:t>
            </a: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C5769515-B824-4B24-B2F5-DAA07CAEB291}"/>
              </a:ext>
            </a:extLst>
          </p:cNvPr>
          <p:cNvSpPr/>
          <p:nvPr/>
        </p:nvSpPr>
        <p:spPr>
          <a:xfrm>
            <a:off x="4680932" y="2249020"/>
            <a:ext cx="796413" cy="1659553"/>
          </a:xfrm>
          <a:custGeom>
            <a:avLst/>
            <a:gdLst>
              <a:gd name="connsiteX0" fmla="*/ 0 w 796413"/>
              <a:gd name="connsiteY0" fmla="*/ 0 h 1991032"/>
              <a:gd name="connsiteX1" fmla="*/ 612058 w 796413"/>
              <a:gd name="connsiteY1" fmla="*/ 516194 h 1991032"/>
              <a:gd name="connsiteX2" fmla="*/ 154858 w 796413"/>
              <a:gd name="connsiteY2" fmla="*/ 1312607 h 1991032"/>
              <a:gd name="connsiteX3" fmla="*/ 796413 w 796413"/>
              <a:gd name="connsiteY3" fmla="*/ 1991032 h 199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413" h="1991032">
                <a:moveTo>
                  <a:pt x="0" y="0"/>
                </a:moveTo>
                <a:cubicBezTo>
                  <a:pt x="293124" y="148713"/>
                  <a:pt x="586248" y="297426"/>
                  <a:pt x="612058" y="516194"/>
                </a:cubicBezTo>
                <a:cubicBezTo>
                  <a:pt x="637868" y="734962"/>
                  <a:pt x="124132" y="1066801"/>
                  <a:pt x="154858" y="1312607"/>
                </a:cubicBezTo>
                <a:cubicBezTo>
                  <a:pt x="185584" y="1558413"/>
                  <a:pt x="490998" y="1774722"/>
                  <a:pt x="796413" y="1991032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148A1C1-44CB-40F6-8B74-0172AB2ECD68}"/>
              </a:ext>
            </a:extLst>
          </p:cNvPr>
          <p:cNvSpPr/>
          <p:nvPr/>
        </p:nvSpPr>
        <p:spPr>
          <a:xfrm>
            <a:off x="6247948" y="1576599"/>
            <a:ext cx="1732936" cy="3016045"/>
          </a:xfrm>
          <a:prstGeom prst="roundRect">
            <a:avLst>
              <a:gd name="adj" fmla="val 1071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Isolated Execution 2</a:t>
            </a:r>
          </a:p>
        </p:txBody>
      </p:sp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6A6D81B1-61AD-42E1-BF91-D37F662B73A7}"/>
              </a:ext>
            </a:extLst>
          </p:cNvPr>
          <p:cNvSpPr/>
          <p:nvPr/>
        </p:nvSpPr>
        <p:spPr>
          <a:xfrm>
            <a:off x="8238980" y="1576599"/>
            <a:ext cx="1732936" cy="3016045"/>
          </a:xfrm>
          <a:prstGeom prst="roundRect">
            <a:avLst>
              <a:gd name="adj" fmla="val 1071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Isolated Execution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9EE03-55FF-4AE8-8CDE-9A7873C8E552}"/>
              </a:ext>
            </a:extLst>
          </p:cNvPr>
          <p:cNvSpPr txBox="1"/>
          <p:nvPr/>
        </p:nvSpPr>
        <p:spPr>
          <a:xfrm>
            <a:off x="9906367" y="2726974"/>
            <a:ext cx="899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1C9765E-5CDF-4D63-847A-4C791CC1E7AC}"/>
              </a:ext>
            </a:extLst>
          </p:cNvPr>
          <p:cNvSpPr/>
          <p:nvPr/>
        </p:nvSpPr>
        <p:spPr>
          <a:xfrm>
            <a:off x="5138495" y="2451810"/>
            <a:ext cx="258097" cy="2580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5284C029-7570-4BCF-BC24-8A53A98DD78D}"/>
              </a:ext>
            </a:extLst>
          </p:cNvPr>
          <p:cNvSpPr/>
          <p:nvPr/>
        </p:nvSpPr>
        <p:spPr>
          <a:xfrm>
            <a:off x="6683025" y="2234236"/>
            <a:ext cx="819108" cy="1665699"/>
          </a:xfrm>
          <a:custGeom>
            <a:avLst/>
            <a:gdLst>
              <a:gd name="connsiteX0" fmla="*/ 0 w 819108"/>
              <a:gd name="connsiteY0" fmla="*/ 0 h 1998406"/>
              <a:gd name="connsiteX1" fmla="*/ 818536 w 819108"/>
              <a:gd name="connsiteY1" fmla="*/ 796413 h 1998406"/>
              <a:gd name="connsiteX2" fmla="*/ 140110 w 819108"/>
              <a:gd name="connsiteY2" fmla="*/ 1224116 h 1998406"/>
              <a:gd name="connsiteX3" fmla="*/ 803788 w 819108"/>
              <a:gd name="connsiteY3" fmla="*/ 1998406 h 1998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108" h="1998406">
                <a:moveTo>
                  <a:pt x="0" y="0"/>
                </a:moveTo>
                <a:cubicBezTo>
                  <a:pt x="397592" y="296197"/>
                  <a:pt x="795184" y="592394"/>
                  <a:pt x="818536" y="796413"/>
                </a:cubicBezTo>
                <a:cubicBezTo>
                  <a:pt x="841888" y="1000432"/>
                  <a:pt x="142568" y="1023784"/>
                  <a:pt x="140110" y="1224116"/>
                </a:cubicBezTo>
                <a:cubicBezTo>
                  <a:pt x="137652" y="1424448"/>
                  <a:pt x="470720" y="1711427"/>
                  <a:pt x="803788" y="199840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A5127D-0594-4C6F-A138-E30D807ECCAC}"/>
              </a:ext>
            </a:extLst>
          </p:cNvPr>
          <p:cNvSpPr/>
          <p:nvPr/>
        </p:nvSpPr>
        <p:spPr>
          <a:xfrm>
            <a:off x="7362825" y="2791002"/>
            <a:ext cx="258097" cy="2580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14" name="Freeform 18">
            <a:extLst>
              <a:ext uri="{FF2B5EF4-FFF2-40B4-BE49-F238E27FC236}">
                <a16:creationId xmlns:a16="http://schemas.microsoft.com/office/drawing/2014/main" id="{031D70D0-BA18-4ECD-9959-F0E03C1CFF0B}"/>
              </a:ext>
            </a:extLst>
          </p:cNvPr>
          <p:cNvSpPr/>
          <p:nvPr/>
        </p:nvSpPr>
        <p:spPr>
          <a:xfrm>
            <a:off x="8596627" y="2234237"/>
            <a:ext cx="842923" cy="1622704"/>
          </a:xfrm>
          <a:custGeom>
            <a:avLst/>
            <a:gdLst>
              <a:gd name="connsiteX0" fmla="*/ 833285 w 842923"/>
              <a:gd name="connsiteY0" fmla="*/ 0 h 2013155"/>
              <a:gd name="connsiteX1" fmla="*/ 2 w 842923"/>
              <a:gd name="connsiteY1" fmla="*/ 567813 h 2013155"/>
              <a:gd name="connsiteX2" fmla="*/ 840660 w 842923"/>
              <a:gd name="connsiteY2" fmla="*/ 1460090 h 2013155"/>
              <a:gd name="connsiteX3" fmla="*/ 199105 w 842923"/>
              <a:gd name="connsiteY3" fmla="*/ 2013155 h 201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923" h="2013155">
                <a:moveTo>
                  <a:pt x="833285" y="0"/>
                </a:moveTo>
                <a:cubicBezTo>
                  <a:pt x="416029" y="162232"/>
                  <a:pt x="-1227" y="324465"/>
                  <a:pt x="2" y="567813"/>
                </a:cubicBezTo>
                <a:cubicBezTo>
                  <a:pt x="1231" y="811161"/>
                  <a:pt x="807476" y="1219200"/>
                  <a:pt x="840660" y="1460090"/>
                </a:cubicBezTo>
                <a:cubicBezTo>
                  <a:pt x="873844" y="1700980"/>
                  <a:pt x="536474" y="1857067"/>
                  <a:pt x="199105" y="201315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14AAF6-6529-471E-B687-C6E48EBD4A64}"/>
              </a:ext>
            </a:extLst>
          </p:cNvPr>
          <p:cNvSpPr/>
          <p:nvPr/>
        </p:nvSpPr>
        <p:spPr>
          <a:xfrm>
            <a:off x="9295968" y="3356874"/>
            <a:ext cx="258097" cy="2580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16" name="Rounded Rectangle 20">
            <a:extLst>
              <a:ext uri="{FF2B5EF4-FFF2-40B4-BE49-F238E27FC236}">
                <a16:creationId xmlns:a16="http://schemas.microsoft.com/office/drawing/2014/main" id="{9F634737-7A94-477A-9F7B-B557A3487218}"/>
              </a:ext>
            </a:extLst>
          </p:cNvPr>
          <p:cNvSpPr/>
          <p:nvPr/>
        </p:nvSpPr>
        <p:spPr>
          <a:xfrm>
            <a:off x="5052864" y="5050497"/>
            <a:ext cx="4126829" cy="898311"/>
          </a:xfrm>
          <a:prstGeom prst="roundRect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Sharing </a:t>
            </a:r>
            <a:r>
              <a:rPr lang="en-US" b="1" i="1" dirty="0">
                <a:latin typeface="Cambria" panose="02040503050406030204" pitchFamily="18" charset="0"/>
              </a:rPr>
              <a:t>Global Scope Artifacts</a:t>
            </a:r>
          </a:p>
          <a:p>
            <a:pPr algn="ctr"/>
            <a:r>
              <a:rPr lang="en-US" b="1" dirty="0">
                <a:latin typeface="Cambria" panose="02040503050406030204" pitchFamily="18" charset="0"/>
              </a:rPr>
              <a:t>(e.g., contexts marked as                   ) </a:t>
            </a:r>
            <a:r>
              <a:rPr lang="en-US" i="1" dirty="0">
                <a:latin typeface="Cambria" panose="02040503050406030204" pitchFamily="18" charset="0"/>
              </a:rPr>
              <a:t>between Isolated Executions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F7BC22-5BFB-41A4-A236-F0B7996EF6D7}"/>
              </a:ext>
            </a:extLst>
          </p:cNvPr>
          <p:cNvSpPr/>
          <p:nvPr/>
        </p:nvSpPr>
        <p:spPr>
          <a:xfrm>
            <a:off x="7920346" y="5379991"/>
            <a:ext cx="258097" cy="2580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B70ED1-08F3-41C8-B1D5-334BD4F6AECF}"/>
              </a:ext>
            </a:extLst>
          </p:cNvPr>
          <p:cNvSpPr/>
          <p:nvPr/>
        </p:nvSpPr>
        <p:spPr>
          <a:xfrm>
            <a:off x="8224531" y="5379991"/>
            <a:ext cx="258097" cy="2580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079337-9A55-4200-9A73-C24A5A093C21}"/>
              </a:ext>
            </a:extLst>
          </p:cNvPr>
          <p:cNvSpPr/>
          <p:nvPr/>
        </p:nvSpPr>
        <p:spPr>
          <a:xfrm>
            <a:off x="8533527" y="5386341"/>
            <a:ext cx="258097" cy="2580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20" name="Flowchart: Multidocument 19">
            <a:extLst>
              <a:ext uri="{FF2B5EF4-FFF2-40B4-BE49-F238E27FC236}">
                <a16:creationId xmlns:a16="http://schemas.microsoft.com/office/drawing/2014/main" id="{25BF6EE6-2BE8-47E6-8123-86C5BD09F832}"/>
              </a:ext>
            </a:extLst>
          </p:cNvPr>
          <p:cNvSpPr/>
          <p:nvPr/>
        </p:nvSpPr>
        <p:spPr>
          <a:xfrm>
            <a:off x="1288560" y="2212750"/>
            <a:ext cx="1830191" cy="190590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Host System Resources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</a:rPr>
              <a:t>(Files, DBs, Networks)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</a:p>
          <a:p>
            <a:pPr algn="ctr"/>
            <a:endParaRPr lang="en-US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cxnSp>
        <p:nvCxnSpPr>
          <p:cNvPr id="21" name="Elbow Connector 45">
            <a:extLst>
              <a:ext uri="{FF2B5EF4-FFF2-40B4-BE49-F238E27FC236}">
                <a16:creationId xmlns:a16="http://schemas.microsoft.com/office/drawing/2014/main" id="{658C7657-9E52-4FD9-B36C-8862B005CC5A}"/>
              </a:ext>
            </a:extLst>
          </p:cNvPr>
          <p:cNvCxnSpPr/>
          <p:nvPr/>
        </p:nvCxnSpPr>
        <p:spPr>
          <a:xfrm>
            <a:off x="3118751" y="2767478"/>
            <a:ext cx="109391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45">
            <a:extLst>
              <a:ext uri="{FF2B5EF4-FFF2-40B4-BE49-F238E27FC236}">
                <a16:creationId xmlns:a16="http://schemas.microsoft.com/office/drawing/2014/main" id="{636D94B8-20C4-4D29-B8AE-AD3F317E5CB1}"/>
              </a:ext>
            </a:extLst>
          </p:cNvPr>
          <p:cNvCxnSpPr/>
          <p:nvPr/>
        </p:nvCxnSpPr>
        <p:spPr>
          <a:xfrm flipH="1">
            <a:off x="3629085" y="3064085"/>
            <a:ext cx="5665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ross 22">
            <a:extLst>
              <a:ext uri="{FF2B5EF4-FFF2-40B4-BE49-F238E27FC236}">
                <a16:creationId xmlns:a16="http://schemas.microsoft.com/office/drawing/2014/main" id="{7B9BFF93-8B93-4219-9534-4C0AC8B0282E}"/>
              </a:ext>
            </a:extLst>
          </p:cNvPr>
          <p:cNvSpPr/>
          <p:nvPr/>
        </p:nvSpPr>
        <p:spPr>
          <a:xfrm rot="2700000">
            <a:off x="3514094" y="2869494"/>
            <a:ext cx="389182" cy="389182"/>
          </a:xfrm>
          <a:prstGeom prst="plus">
            <a:avLst>
              <a:gd name="adj" fmla="val 3534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0F9181-2C80-4810-901B-C3E8E1877DA5}"/>
              </a:ext>
            </a:extLst>
          </p:cNvPr>
          <p:cNvSpPr txBox="1"/>
          <p:nvPr/>
        </p:nvSpPr>
        <p:spPr>
          <a:xfrm>
            <a:off x="3118336" y="2099735"/>
            <a:ext cx="843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mbria" panose="02040503050406030204" pitchFamily="18" charset="0"/>
              </a:rPr>
              <a:t>Read Access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6B86F4-C936-46DC-AE61-3829CA4792C2}"/>
              </a:ext>
            </a:extLst>
          </p:cNvPr>
          <p:cNvSpPr txBox="1"/>
          <p:nvPr/>
        </p:nvSpPr>
        <p:spPr>
          <a:xfrm>
            <a:off x="3076182" y="3159864"/>
            <a:ext cx="927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mbria" panose="02040503050406030204" pitchFamily="18" charset="0"/>
              </a:rPr>
              <a:t>No Write 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73A06C-EBB0-4E7B-AA26-3D3AE6096627}"/>
              </a:ext>
            </a:extLst>
          </p:cNvPr>
          <p:cNvSpPr txBox="1"/>
          <p:nvPr/>
        </p:nvSpPr>
        <p:spPr>
          <a:xfrm>
            <a:off x="5385286" y="2263818"/>
            <a:ext cx="515142" cy="715089"/>
          </a:xfrm>
          <a:prstGeom prst="roundRect">
            <a:avLst/>
          </a:prstGeom>
          <a:noFill/>
          <a:ln>
            <a:noFill/>
            <a:prstDash val="dash"/>
          </a:ln>
        </p:spPr>
        <p:txBody>
          <a:bodyPr wrap="none" rtlCol="0">
            <a:no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DB </a:t>
            </a:r>
          </a:p>
          <a:p>
            <a:pPr algn="ctr"/>
            <a:r>
              <a:rPr lang="en-US" b="1" dirty="0">
                <a:latin typeface="Cambria" panose="02040503050406030204" pitchFamily="18" charset="0"/>
              </a:rPr>
              <a:t>conn.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3DE311-9FA5-4356-B3C2-CE8EFB7C0132}"/>
              </a:ext>
            </a:extLst>
          </p:cNvPr>
          <p:cNvSpPr txBox="1"/>
          <p:nvPr/>
        </p:nvSpPr>
        <p:spPr>
          <a:xfrm>
            <a:off x="6256695" y="2700113"/>
            <a:ext cx="1182758" cy="408623"/>
          </a:xfrm>
          <a:prstGeom prst="round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Configs.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802ADA-FA44-49D3-9447-79AA41881EF5}"/>
              </a:ext>
            </a:extLst>
          </p:cNvPr>
          <p:cNvSpPr txBox="1"/>
          <p:nvPr/>
        </p:nvSpPr>
        <p:spPr>
          <a:xfrm>
            <a:off x="8085725" y="3108736"/>
            <a:ext cx="1301034" cy="646986"/>
          </a:xfrm>
          <a:prstGeom prst="round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Cambria" panose="02040503050406030204" pitchFamily="18" charset="0"/>
              </a:rPr>
              <a:t>Function/</a:t>
            </a:r>
            <a:br>
              <a:rPr lang="en-US" sz="1600" b="1" dirty="0">
                <a:latin typeface="Cambria" panose="02040503050406030204" pitchFamily="18" charset="0"/>
              </a:rPr>
            </a:br>
            <a:r>
              <a:rPr lang="en-US" sz="1600" b="1" dirty="0">
                <a:latin typeface="Cambria" panose="02040503050406030204" pitchFamily="18" charset="0"/>
              </a:rPr>
              <a:t>Class </a:t>
            </a:r>
            <a:r>
              <a:rPr lang="en-US" sz="1600" b="1" dirty="0" err="1">
                <a:latin typeface="Cambria" panose="02040503050406030204" pitchFamily="18" charset="0"/>
              </a:rPr>
              <a:t>Defs</a:t>
            </a:r>
            <a:r>
              <a:rPr lang="en-US" sz="1600" b="1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A95A619-8E1A-4EF8-B5D5-D1A0C07CC425}"/>
              </a:ext>
            </a:extLst>
          </p:cNvPr>
          <p:cNvSpPr/>
          <p:nvPr/>
        </p:nvSpPr>
        <p:spPr>
          <a:xfrm>
            <a:off x="4211254" y="3958357"/>
            <a:ext cx="1732936" cy="634283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135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Global Scope Artifacts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4B7ABB-AE6A-4F70-8A46-7D9821F6D2E9}"/>
              </a:ext>
            </a:extLst>
          </p:cNvPr>
          <p:cNvSpPr/>
          <p:nvPr/>
        </p:nvSpPr>
        <p:spPr>
          <a:xfrm>
            <a:off x="6247393" y="3958357"/>
            <a:ext cx="1733491" cy="634283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135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Global Scope Artifacts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A993E2-9857-493D-9BF5-7F61811DD426}"/>
              </a:ext>
            </a:extLst>
          </p:cNvPr>
          <p:cNvSpPr/>
          <p:nvPr/>
        </p:nvSpPr>
        <p:spPr>
          <a:xfrm>
            <a:off x="8238980" y="3958357"/>
            <a:ext cx="1735356" cy="634283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135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Global Scope Artifacts</a:t>
            </a:r>
          </a:p>
        </p:txBody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B7650BDC-7F6F-4E05-AE8E-3BE415C7C2E7}"/>
              </a:ext>
            </a:extLst>
          </p:cNvPr>
          <p:cNvCxnSpPr>
            <a:stCxn id="6" idx="2"/>
            <a:endCxn id="16" idx="0"/>
          </p:cNvCxnSpPr>
          <p:nvPr/>
        </p:nvCxnSpPr>
        <p:spPr>
          <a:xfrm rot="16200000" flipH="1">
            <a:off x="5868782" y="3802999"/>
            <a:ext cx="457853" cy="203714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2">
            <a:extLst>
              <a:ext uri="{FF2B5EF4-FFF2-40B4-BE49-F238E27FC236}">
                <a16:creationId xmlns:a16="http://schemas.microsoft.com/office/drawing/2014/main" id="{1A5F2324-6329-4CEC-88DC-85E33783DD4E}"/>
              </a:ext>
            </a:extLst>
          </p:cNvPr>
          <p:cNvCxnSpPr>
            <a:stCxn id="8" idx="2"/>
            <a:endCxn id="16" idx="0"/>
          </p:cNvCxnSpPr>
          <p:nvPr/>
        </p:nvCxnSpPr>
        <p:spPr>
          <a:xfrm rot="16200000" flipH="1">
            <a:off x="6886421" y="4820638"/>
            <a:ext cx="457853" cy="186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2">
            <a:extLst>
              <a:ext uri="{FF2B5EF4-FFF2-40B4-BE49-F238E27FC236}">
                <a16:creationId xmlns:a16="http://schemas.microsoft.com/office/drawing/2014/main" id="{8F34B54D-9E9F-4E35-9F93-4C59C48D4911}"/>
              </a:ext>
            </a:extLst>
          </p:cNvPr>
          <p:cNvCxnSpPr>
            <a:stCxn id="9" idx="2"/>
            <a:endCxn id="16" idx="0"/>
          </p:cNvCxnSpPr>
          <p:nvPr/>
        </p:nvCxnSpPr>
        <p:spPr>
          <a:xfrm rot="5400000">
            <a:off x="7881938" y="3826986"/>
            <a:ext cx="457853" cy="198916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2B3476E8-63F4-4F75-94BD-AE47D70F83A3}"/>
              </a:ext>
            </a:extLst>
          </p:cNvPr>
          <p:cNvSpPr/>
          <p:nvPr/>
        </p:nvSpPr>
        <p:spPr>
          <a:xfrm>
            <a:off x="4562192" y="4249374"/>
            <a:ext cx="258097" cy="2580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99E253-D278-4F95-BFA8-9239B9DD921E}"/>
              </a:ext>
            </a:extLst>
          </p:cNvPr>
          <p:cNvSpPr/>
          <p:nvPr/>
        </p:nvSpPr>
        <p:spPr>
          <a:xfrm>
            <a:off x="4946522" y="4249374"/>
            <a:ext cx="258097" cy="25809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A0594D6-4A99-45FC-92D8-A34BB7DDE056}"/>
              </a:ext>
            </a:extLst>
          </p:cNvPr>
          <p:cNvSpPr/>
          <p:nvPr/>
        </p:nvSpPr>
        <p:spPr>
          <a:xfrm>
            <a:off x="5330852" y="4249374"/>
            <a:ext cx="258097" cy="25809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0A7D2E-D15A-4916-9AD7-3D0299511741}"/>
              </a:ext>
            </a:extLst>
          </p:cNvPr>
          <p:cNvSpPr/>
          <p:nvPr/>
        </p:nvSpPr>
        <p:spPr>
          <a:xfrm>
            <a:off x="6989936" y="4249374"/>
            <a:ext cx="258097" cy="2580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84BD796-500E-46B3-94FD-868369CC3305}"/>
              </a:ext>
            </a:extLst>
          </p:cNvPr>
          <p:cNvSpPr/>
          <p:nvPr/>
        </p:nvSpPr>
        <p:spPr>
          <a:xfrm>
            <a:off x="7374266" y="4249374"/>
            <a:ext cx="258097" cy="25809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1C1F8F4-8040-46CC-8F0B-3391534D64C2}"/>
              </a:ext>
            </a:extLst>
          </p:cNvPr>
          <p:cNvSpPr/>
          <p:nvPr/>
        </p:nvSpPr>
        <p:spPr>
          <a:xfrm>
            <a:off x="8591048" y="4249374"/>
            <a:ext cx="258097" cy="25809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1A244A6-C843-4CF9-B4A0-22D29DDEEAAB}"/>
              </a:ext>
            </a:extLst>
          </p:cNvPr>
          <p:cNvSpPr/>
          <p:nvPr/>
        </p:nvSpPr>
        <p:spPr>
          <a:xfrm>
            <a:off x="8975378" y="4249374"/>
            <a:ext cx="258097" cy="25809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D5BDDCB-7AA7-41CB-9265-4FCB114D06EF}"/>
              </a:ext>
            </a:extLst>
          </p:cNvPr>
          <p:cNvSpPr/>
          <p:nvPr/>
        </p:nvSpPr>
        <p:spPr>
          <a:xfrm>
            <a:off x="9359708" y="4249374"/>
            <a:ext cx="258097" cy="2580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E0F477E-2477-4757-B3F9-D84A2BA41367}"/>
              </a:ext>
            </a:extLst>
          </p:cNvPr>
          <p:cNvSpPr/>
          <p:nvPr/>
        </p:nvSpPr>
        <p:spPr>
          <a:xfrm>
            <a:off x="6606588" y="4249374"/>
            <a:ext cx="258097" cy="25809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4" name="Rounded Rectangle 20">
            <a:extLst>
              <a:ext uri="{FF2B5EF4-FFF2-40B4-BE49-F238E27FC236}">
                <a16:creationId xmlns:a16="http://schemas.microsoft.com/office/drawing/2014/main" id="{D3BCEFA4-CC00-4BDD-BDD9-ECA1B31FF550}"/>
              </a:ext>
            </a:extLst>
          </p:cNvPr>
          <p:cNvSpPr/>
          <p:nvPr/>
        </p:nvSpPr>
        <p:spPr>
          <a:xfrm>
            <a:off x="1734599" y="4972632"/>
            <a:ext cx="1698892" cy="1127239"/>
          </a:xfrm>
          <a:prstGeom prst="roundRect">
            <a:avLst>
              <a:gd name="adj" fmla="val 0"/>
            </a:avLst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Legend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BAEB13B-C4D1-4696-81D3-C0F8B38118D5}"/>
              </a:ext>
            </a:extLst>
          </p:cNvPr>
          <p:cNvSpPr/>
          <p:nvPr/>
        </p:nvSpPr>
        <p:spPr>
          <a:xfrm>
            <a:off x="1934048" y="5374900"/>
            <a:ext cx="258097" cy="2580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>
              <a:latin typeface="Cambria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ABDB60-1631-4E9D-8061-6B8C91E1C544}"/>
              </a:ext>
            </a:extLst>
          </p:cNvPr>
          <p:cNvSpPr txBox="1"/>
          <p:nvPr/>
        </p:nvSpPr>
        <p:spPr>
          <a:xfrm>
            <a:off x="2224458" y="5328709"/>
            <a:ext cx="1912801" cy="35598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Resolved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9178A20-54B6-4544-A57B-078A476F34A4}"/>
              </a:ext>
            </a:extLst>
          </p:cNvPr>
          <p:cNvSpPr/>
          <p:nvPr/>
        </p:nvSpPr>
        <p:spPr>
          <a:xfrm>
            <a:off x="1934047" y="5733729"/>
            <a:ext cx="258097" cy="25809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Cambria" panose="020405030504060302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D3032A-46B9-4C74-9269-DA887B7EF05D}"/>
              </a:ext>
            </a:extLst>
          </p:cNvPr>
          <p:cNvSpPr txBox="1"/>
          <p:nvPr/>
        </p:nvSpPr>
        <p:spPr>
          <a:xfrm>
            <a:off x="2224458" y="5684786"/>
            <a:ext cx="1912801" cy="35598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Shared</a:t>
            </a:r>
          </a:p>
        </p:txBody>
      </p:sp>
    </p:spTree>
    <p:extLst>
      <p:ext uri="{BB962C8B-B14F-4D97-AF65-F5344CB8AC3E}">
        <p14:creationId xmlns:p14="http://schemas.microsoft.com/office/powerpoint/2010/main" val="3161755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022F-06E3-442C-835D-19D10E6D0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Cooperative Isolated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27ECD-FC63-4A3B-B444-DC83155E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ounded Rectangle 43">
            <a:extLst>
              <a:ext uri="{FF2B5EF4-FFF2-40B4-BE49-F238E27FC236}">
                <a16:creationId xmlns:a16="http://schemas.microsoft.com/office/drawing/2014/main" id="{007E2628-6C6B-4492-ACBA-2C1DF33009C2}"/>
              </a:ext>
            </a:extLst>
          </p:cNvPr>
          <p:cNvSpPr/>
          <p:nvPr/>
        </p:nvSpPr>
        <p:spPr>
          <a:xfrm>
            <a:off x="3933885" y="1292693"/>
            <a:ext cx="6838950" cy="4813300"/>
          </a:xfrm>
          <a:prstGeom prst="roundRect">
            <a:avLst>
              <a:gd name="adj" fmla="val 105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3C8F4D89-C099-4443-BB9D-EAAE9E90C08F}"/>
              </a:ext>
            </a:extLst>
          </p:cNvPr>
          <p:cNvSpPr/>
          <p:nvPr/>
        </p:nvSpPr>
        <p:spPr>
          <a:xfrm>
            <a:off x="4212670" y="1576599"/>
            <a:ext cx="1732936" cy="3016045"/>
          </a:xfrm>
          <a:prstGeom prst="roundRect">
            <a:avLst>
              <a:gd name="adj" fmla="val 1071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Isolated Execution 1</a:t>
            </a: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C5769515-B824-4B24-B2F5-DAA07CAEB291}"/>
              </a:ext>
            </a:extLst>
          </p:cNvPr>
          <p:cNvSpPr/>
          <p:nvPr/>
        </p:nvSpPr>
        <p:spPr>
          <a:xfrm>
            <a:off x="4680932" y="2249020"/>
            <a:ext cx="796413" cy="1659553"/>
          </a:xfrm>
          <a:custGeom>
            <a:avLst/>
            <a:gdLst>
              <a:gd name="connsiteX0" fmla="*/ 0 w 796413"/>
              <a:gd name="connsiteY0" fmla="*/ 0 h 1991032"/>
              <a:gd name="connsiteX1" fmla="*/ 612058 w 796413"/>
              <a:gd name="connsiteY1" fmla="*/ 516194 h 1991032"/>
              <a:gd name="connsiteX2" fmla="*/ 154858 w 796413"/>
              <a:gd name="connsiteY2" fmla="*/ 1312607 h 1991032"/>
              <a:gd name="connsiteX3" fmla="*/ 796413 w 796413"/>
              <a:gd name="connsiteY3" fmla="*/ 1991032 h 199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413" h="1991032">
                <a:moveTo>
                  <a:pt x="0" y="0"/>
                </a:moveTo>
                <a:cubicBezTo>
                  <a:pt x="293124" y="148713"/>
                  <a:pt x="586248" y="297426"/>
                  <a:pt x="612058" y="516194"/>
                </a:cubicBezTo>
                <a:cubicBezTo>
                  <a:pt x="637868" y="734962"/>
                  <a:pt x="124132" y="1066801"/>
                  <a:pt x="154858" y="1312607"/>
                </a:cubicBezTo>
                <a:cubicBezTo>
                  <a:pt x="185584" y="1558413"/>
                  <a:pt x="490998" y="1774722"/>
                  <a:pt x="796413" y="1991032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148A1C1-44CB-40F6-8B74-0172AB2ECD68}"/>
              </a:ext>
            </a:extLst>
          </p:cNvPr>
          <p:cNvSpPr/>
          <p:nvPr/>
        </p:nvSpPr>
        <p:spPr>
          <a:xfrm>
            <a:off x="6247948" y="1576599"/>
            <a:ext cx="1732936" cy="3016045"/>
          </a:xfrm>
          <a:prstGeom prst="roundRect">
            <a:avLst>
              <a:gd name="adj" fmla="val 1071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Isolated Execution 2</a:t>
            </a:r>
          </a:p>
        </p:txBody>
      </p:sp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6A6D81B1-61AD-42E1-BF91-D37F662B73A7}"/>
              </a:ext>
            </a:extLst>
          </p:cNvPr>
          <p:cNvSpPr/>
          <p:nvPr/>
        </p:nvSpPr>
        <p:spPr>
          <a:xfrm>
            <a:off x="8238980" y="1576599"/>
            <a:ext cx="1732936" cy="3016045"/>
          </a:xfrm>
          <a:prstGeom prst="roundRect">
            <a:avLst>
              <a:gd name="adj" fmla="val 1071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Isolated Execution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9EE03-55FF-4AE8-8CDE-9A7873C8E552}"/>
              </a:ext>
            </a:extLst>
          </p:cNvPr>
          <p:cNvSpPr txBox="1"/>
          <p:nvPr/>
        </p:nvSpPr>
        <p:spPr>
          <a:xfrm>
            <a:off x="9906367" y="2726974"/>
            <a:ext cx="899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1C9765E-5CDF-4D63-847A-4C791CC1E7AC}"/>
              </a:ext>
            </a:extLst>
          </p:cNvPr>
          <p:cNvSpPr/>
          <p:nvPr/>
        </p:nvSpPr>
        <p:spPr>
          <a:xfrm>
            <a:off x="5138495" y="2451810"/>
            <a:ext cx="258097" cy="2580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5284C029-7570-4BCF-BC24-8A53A98DD78D}"/>
              </a:ext>
            </a:extLst>
          </p:cNvPr>
          <p:cNvSpPr/>
          <p:nvPr/>
        </p:nvSpPr>
        <p:spPr>
          <a:xfrm>
            <a:off x="6683025" y="2234236"/>
            <a:ext cx="819108" cy="1665699"/>
          </a:xfrm>
          <a:custGeom>
            <a:avLst/>
            <a:gdLst>
              <a:gd name="connsiteX0" fmla="*/ 0 w 819108"/>
              <a:gd name="connsiteY0" fmla="*/ 0 h 1998406"/>
              <a:gd name="connsiteX1" fmla="*/ 818536 w 819108"/>
              <a:gd name="connsiteY1" fmla="*/ 796413 h 1998406"/>
              <a:gd name="connsiteX2" fmla="*/ 140110 w 819108"/>
              <a:gd name="connsiteY2" fmla="*/ 1224116 h 1998406"/>
              <a:gd name="connsiteX3" fmla="*/ 803788 w 819108"/>
              <a:gd name="connsiteY3" fmla="*/ 1998406 h 1998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108" h="1998406">
                <a:moveTo>
                  <a:pt x="0" y="0"/>
                </a:moveTo>
                <a:cubicBezTo>
                  <a:pt x="397592" y="296197"/>
                  <a:pt x="795184" y="592394"/>
                  <a:pt x="818536" y="796413"/>
                </a:cubicBezTo>
                <a:cubicBezTo>
                  <a:pt x="841888" y="1000432"/>
                  <a:pt x="142568" y="1023784"/>
                  <a:pt x="140110" y="1224116"/>
                </a:cubicBezTo>
                <a:cubicBezTo>
                  <a:pt x="137652" y="1424448"/>
                  <a:pt x="470720" y="1711427"/>
                  <a:pt x="803788" y="199840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A5127D-0594-4C6F-A138-E30D807ECCAC}"/>
              </a:ext>
            </a:extLst>
          </p:cNvPr>
          <p:cNvSpPr/>
          <p:nvPr/>
        </p:nvSpPr>
        <p:spPr>
          <a:xfrm>
            <a:off x="7362825" y="2791002"/>
            <a:ext cx="258097" cy="2580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14" name="Freeform 18">
            <a:extLst>
              <a:ext uri="{FF2B5EF4-FFF2-40B4-BE49-F238E27FC236}">
                <a16:creationId xmlns:a16="http://schemas.microsoft.com/office/drawing/2014/main" id="{031D70D0-BA18-4ECD-9959-F0E03C1CFF0B}"/>
              </a:ext>
            </a:extLst>
          </p:cNvPr>
          <p:cNvSpPr/>
          <p:nvPr/>
        </p:nvSpPr>
        <p:spPr>
          <a:xfrm>
            <a:off x="8596627" y="2234237"/>
            <a:ext cx="842923" cy="1622704"/>
          </a:xfrm>
          <a:custGeom>
            <a:avLst/>
            <a:gdLst>
              <a:gd name="connsiteX0" fmla="*/ 833285 w 842923"/>
              <a:gd name="connsiteY0" fmla="*/ 0 h 2013155"/>
              <a:gd name="connsiteX1" fmla="*/ 2 w 842923"/>
              <a:gd name="connsiteY1" fmla="*/ 567813 h 2013155"/>
              <a:gd name="connsiteX2" fmla="*/ 840660 w 842923"/>
              <a:gd name="connsiteY2" fmla="*/ 1460090 h 2013155"/>
              <a:gd name="connsiteX3" fmla="*/ 199105 w 842923"/>
              <a:gd name="connsiteY3" fmla="*/ 2013155 h 201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923" h="2013155">
                <a:moveTo>
                  <a:pt x="833285" y="0"/>
                </a:moveTo>
                <a:cubicBezTo>
                  <a:pt x="416029" y="162232"/>
                  <a:pt x="-1227" y="324465"/>
                  <a:pt x="2" y="567813"/>
                </a:cubicBezTo>
                <a:cubicBezTo>
                  <a:pt x="1231" y="811161"/>
                  <a:pt x="807476" y="1219200"/>
                  <a:pt x="840660" y="1460090"/>
                </a:cubicBezTo>
                <a:cubicBezTo>
                  <a:pt x="873844" y="1700980"/>
                  <a:pt x="536474" y="1857067"/>
                  <a:pt x="199105" y="201315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14AAF6-6529-471E-B687-C6E48EBD4A64}"/>
              </a:ext>
            </a:extLst>
          </p:cNvPr>
          <p:cNvSpPr/>
          <p:nvPr/>
        </p:nvSpPr>
        <p:spPr>
          <a:xfrm>
            <a:off x="9295968" y="3356874"/>
            <a:ext cx="258097" cy="2580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16" name="Rounded Rectangle 20">
            <a:extLst>
              <a:ext uri="{FF2B5EF4-FFF2-40B4-BE49-F238E27FC236}">
                <a16:creationId xmlns:a16="http://schemas.microsoft.com/office/drawing/2014/main" id="{9F634737-7A94-477A-9F7B-B557A3487218}"/>
              </a:ext>
            </a:extLst>
          </p:cNvPr>
          <p:cNvSpPr/>
          <p:nvPr/>
        </p:nvSpPr>
        <p:spPr>
          <a:xfrm>
            <a:off x="5052864" y="5050497"/>
            <a:ext cx="4126829" cy="898311"/>
          </a:xfrm>
          <a:prstGeom prst="roundRect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Sharing </a:t>
            </a:r>
            <a:r>
              <a:rPr lang="en-US" b="1" i="1" dirty="0">
                <a:latin typeface="Cambria" panose="02040503050406030204" pitchFamily="18" charset="0"/>
              </a:rPr>
              <a:t>Global Scope Artifacts</a:t>
            </a:r>
          </a:p>
          <a:p>
            <a:pPr algn="ctr"/>
            <a:r>
              <a:rPr lang="en-US" b="1" dirty="0">
                <a:latin typeface="Cambria" panose="02040503050406030204" pitchFamily="18" charset="0"/>
              </a:rPr>
              <a:t>(e.g., contexts marked as                   ) </a:t>
            </a:r>
            <a:r>
              <a:rPr lang="en-US" i="1" dirty="0">
                <a:latin typeface="Cambria" panose="02040503050406030204" pitchFamily="18" charset="0"/>
              </a:rPr>
              <a:t>between Isolated Executions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F7BC22-5BFB-41A4-A236-F0B7996EF6D7}"/>
              </a:ext>
            </a:extLst>
          </p:cNvPr>
          <p:cNvSpPr/>
          <p:nvPr/>
        </p:nvSpPr>
        <p:spPr>
          <a:xfrm>
            <a:off x="7920346" y="5379991"/>
            <a:ext cx="258097" cy="2580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B70ED1-08F3-41C8-B1D5-334BD4F6AECF}"/>
              </a:ext>
            </a:extLst>
          </p:cNvPr>
          <p:cNvSpPr/>
          <p:nvPr/>
        </p:nvSpPr>
        <p:spPr>
          <a:xfrm>
            <a:off x="8224531" y="5379991"/>
            <a:ext cx="258097" cy="2580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079337-9A55-4200-9A73-C24A5A093C21}"/>
              </a:ext>
            </a:extLst>
          </p:cNvPr>
          <p:cNvSpPr/>
          <p:nvPr/>
        </p:nvSpPr>
        <p:spPr>
          <a:xfrm>
            <a:off x="8533527" y="5386341"/>
            <a:ext cx="258097" cy="2580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20" name="Flowchart: Multidocument 19">
            <a:extLst>
              <a:ext uri="{FF2B5EF4-FFF2-40B4-BE49-F238E27FC236}">
                <a16:creationId xmlns:a16="http://schemas.microsoft.com/office/drawing/2014/main" id="{25BF6EE6-2BE8-47E6-8123-86C5BD09F832}"/>
              </a:ext>
            </a:extLst>
          </p:cNvPr>
          <p:cNvSpPr/>
          <p:nvPr/>
        </p:nvSpPr>
        <p:spPr>
          <a:xfrm>
            <a:off x="1288560" y="2212750"/>
            <a:ext cx="1830191" cy="190590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Host System Resources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</a:rPr>
              <a:t>(Files, DBs, Networks)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</a:p>
          <a:p>
            <a:pPr algn="ctr"/>
            <a:endParaRPr lang="en-US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cxnSp>
        <p:nvCxnSpPr>
          <p:cNvPr id="21" name="Elbow Connector 45">
            <a:extLst>
              <a:ext uri="{FF2B5EF4-FFF2-40B4-BE49-F238E27FC236}">
                <a16:creationId xmlns:a16="http://schemas.microsoft.com/office/drawing/2014/main" id="{658C7657-9E52-4FD9-B36C-8862B005CC5A}"/>
              </a:ext>
            </a:extLst>
          </p:cNvPr>
          <p:cNvCxnSpPr/>
          <p:nvPr/>
        </p:nvCxnSpPr>
        <p:spPr>
          <a:xfrm>
            <a:off x="3118751" y="2767478"/>
            <a:ext cx="109391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45">
            <a:extLst>
              <a:ext uri="{FF2B5EF4-FFF2-40B4-BE49-F238E27FC236}">
                <a16:creationId xmlns:a16="http://schemas.microsoft.com/office/drawing/2014/main" id="{636D94B8-20C4-4D29-B8AE-AD3F317E5CB1}"/>
              </a:ext>
            </a:extLst>
          </p:cNvPr>
          <p:cNvCxnSpPr/>
          <p:nvPr/>
        </p:nvCxnSpPr>
        <p:spPr>
          <a:xfrm flipH="1">
            <a:off x="3629085" y="3064085"/>
            <a:ext cx="5665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ross 22">
            <a:extLst>
              <a:ext uri="{FF2B5EF4-FFF2-40B4-BE49-F238E27FC236}">
                <a16:creationId xmlns:a16="http://schemas.microsoft.com/office/drawing/2014/main" id="{7B9BFF93-8B93-4219-9534-4C0AC8B0282E}"/>
              </a:ext>
            </a:extLst>
          </p:cNvPr>
          <p:cNvSpPr/>
          <p:nvPr/>
        </p:nvSpPr>
        <p:spPr>
          <a:xfrm rot="2700000">
            <a:off x="3514094" y="2869494"/>
            <a:ext cx="389182" cy="389182"/>
          </a:xfrm>
          <a:prstGeom prst="plus">
            <a:avLst>
              <a:gd name="adj" fmla="val 3534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0F9181-2C80-4810-901B-C3E8E1877DA5}"/>
              </a:ext>
            </a:extLst>
          </p:cNvPr>
          <p:cNvSpPr txBox="1"/>
          <p:nvPr/>
        </p:nvSpPr>
        <p:spPr>
          <a:xfrm>
            <a:off x="3118336" y="2099735"/>
            <a:ext cx="843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mbria" panose="02040503050406030204" pitchFamily="18" charset="0"/>
              </a:rPr>
              <a:t>Read Access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6B86F4-C936-46DC-AE61-3829CA4792C2}"/>
              </a:ext>
            </a:extLst>
          </p:cNvPr>
          <p:cNvSpPr txBox="1"/>
          <p:nvPr/>
        </p:nvSpPr>
        <p:spPr>
          <a:xfrm>
            <a:off x="3076182" y="3159864"/>
            <a:ext cx="927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mbria" panose="02040503050406030204" pitchFamily="18" charset="0"/>
              </a:rPr>
              <a:t>No Write 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73A06C-EBB0-4E7B-AA26-3D3AE6096627}"/>
              </a:ext>
            </a:extLst>
          </p:cNvPr>
          <p:cNvSpPr txBox="1"/>
          <p:nvPr/>
        </p:nvSpPr>
        <p:spPr>
          <a:xfrm>
            <a:off x="5385286" y="2263818"/>
            <a:ext cx="515142" cy="715089"/>
          </a:xfrm>
          <a:prstGeom prst="roundRect">
            <a:avLst/>
          </a:prstGeom>
          <a:noFill/>
          <a:ln>
            <a:noFill/>
            <a:prstDash val="dash"/>
          </a:ln>
        </p:spPr>
        <p:txBody>
          <a:bodyPr wrap="none" rtlCol="0">
            <a:no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DB </a:t>
            </a:r>
          </a:p>
          <a:p>
            <a:pPr algn="ctr"/>
            <a:r>
              <a:rPr lang="en-US" b="1" dirty="0">
                <a:latin typeface="Cambria" panose="02040503050406030204" pitchFamily="18" charset="0"/>
              </a:rPr>
              <a:t>conn.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3DE311-9FA5-4356-B3C2-CE8EFB7C0132}"/>
              </a:ext>
            </a:extLst>
          </p:cNvPr>
          <p:cNvSpPr txBox="1"/>
          <p:nvPr/>
        </p:nvSpPr>
        <p:spPr>
          <a:xfrm>
            <a:off x="6256695" y="2700113"/>
            <a:ext cx="1182758" cy="408623"/>
          </a:xfrm>
          <a:prstGeom prst="round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Configs.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802ADA-FA44-49D3-9447-79AA41881EF5}"/>
              </a:ext>
            </a:extLst>
          </p:cNvPr>
          <p:cNvSpPr txBox="1"/>
          <p:nvPr/>
        </p:nvSpPr>
        <p:spPr>
          <a:xfrm>
            <a:off x="8085725" y="3108736"/>
            <a:ext cx="1301034" cy="646986"/>
          </a:xfrm>
          <a:prstGeom prst="round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Cambria" panose="02040503050406030204" pitchFamily="18" charset="0"/>
              </a:rPr>
              <a:t>Function/</a:t>
            </a:r>
            <a:br>
              <a:rPr lang="en-US" sz="1600" b="1" dirty="0">
                <a:latin typeface="Cambria" panose="02040503050406030204" pitchFamily="18" charset="0"/>
              </a:rPr>
            </a:br>
            <a:r>
              <a:rPr lang="en-US" sz="1600" b="1" dirty="0">
                <a:latin typeface="Cambria" panose="02040503050406030204" pitchFamily="18" charset="0"/>
              </a:rPr>
              <a:t>Class </a:t>
            </a:r>
            <a:r>
              <a:rPr lang="en-US" sz="1600" b="1" dirty="0" err="1">
                <a:latin typeface="Cambria" panose="02040503050406030204" pitchFamily="18" charset="0"/>
              </a:rPr>
              <a:t>Defs</a:t>
            </a:r>
            <a:r>
              <a:rPr lang="en-US" sz="1600" b="1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A95A619-8E1A-4EF8-B5D5-D1A0C07CC425}"/>
              </a:ext>
            </a:extLst>
          </p:cNvPr>
          <p:cNvSpPr/>
          <p:nvPr/>
        </p:nvSpPr>
        <p:spPr>
          <a:xfrm>
            <a:off x="4211254" y="3958357"/>
            <a:ext cx="1732936" cy="634283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135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Global Scope Artifacts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4B7ABB-AE6A-4F70-8A46-7D9821F6D2E9}"/>
              </a:ext>
            </a:extLst>
          </p:cNvPr>
          <p:cNvSpPr/>
          <p:nvPr/>
        </p:nvSpPr>
        <p:spPr>
          <a:xfrm>
            <a:off x="6247393" y="3958357"/>
            <a:ext cx="1733491" cy="634283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135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Global Scope Artifacts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A993E2-9857-493D-9BF5-7F61811DD426}"/>
              </a:ext>
            </a:extLst>
          </p:cNvPr>
          <p:cNvSpPr/>
          <p:nvPr/>
        </p:nvSpPr>
        <p:spPr>
          <a:xfrm>
            <a:off x="8238980" y="3958357"/>
            <a:ext cx="1735356" cy="634283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135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Global Scope Artifacts</a:t>
            </a:r>
          </a:p>
        </p:txBody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B7650BDC-7F6F-4E05-AE8E-3BE415C7C2E7}"/>
              </a:ext>
            </a:extLst>
          </p:cNvPr>
          <p:cNvCxnSpPr>
            <a:stCxn id="6" idx="2"/>
            <a:endCxn id="16" idx="0"/>
          </p:cNvCxnSpPr>
          <p:nvPr/>
        </p:nvCxnSpPr>
        <p:spPr>
          <a:xfrm rot="16200000" flipH="1">
            <a:off x="5868782" y="3802999"/>
            <a:ext cx="457853" cy="203714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2">
            <a:extLst>
              <a:ext uri="{FF2B5EF4-FFF2-40B4-BE49-F238E27FC236}">
                <a16:creationId xmlns:a16="http://schemas.microsoft.com/office/drawing/2014/main" id="{1A5F2324-6329-4CEC-88DC-85E33783DD4E}"/>
              </a:ext>
            </a:extLst>
          </p:cNvPr>
          <p:cNvCxnSpPr>
            <a:stCxn id="8" idx="2"/>
            <a:endCxn id="16" idx="0"/>
          </p:cNvCxnSpPr>
          <p:nvPr/>
        </p:nvCxnSpPr>
        <p:spPr>
          <a:xfrm rot="16200000" flipH="1">
            <a:off x="6886421" y="4820638"/>
            <a:ext cx="457853" cy="186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2">
            <a:extLst>
              <a:ext uri="{FF2B5EF4-FFF2-40B4-BE49-F238E27FC236}">
                <a16:creationId xmlns:a16="http://schemas.microsoft.com/office/drawing/2014/main" id="{8F34B54D-9E9F-4E35-9F93-4C59C48D4911}"/>
              </a:ext>
            </a:extLst>
          </p:cNvPr>
          <p:cNvCxnSpPr>
            <a:stCxn id="9" idx="2"/>
            <a:endCxn id="16" idx="0"/>
          </p:cNvCxnSpPr>
          <p:nvPr/>
        </p:nvCxnSpPr>
        <p:spPr>
          <a:xfrm rot="5400000">
            <a:off x="7881938" y="3826986"/>
            <a:ext cx="457853" cy="198916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2B3476E8-63F4-4F75-94BD-AE47D70F83A3}"/>
              </a:ext>
            </a:extLst>
          </p:cNvPr>
          <p:cNvSpPr/>
          <p:nvPr/>
        </p:nvSpPr>
        <p:spPr>
          <a:xfrm>
            <a:off x="4562192" y="4249374"/>
            <a:ext cx="258097" cy="2580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99E253-D278-4F95-BFA8-9239B9DD921E}"/>
              </a:ext>
            </a:extLst>
          </p:cNvPr>
          <p:cNvSpPr/>
          <p:nvPr/>
        </p:nvSpPr>
        <p:spPr>
          <a:xfrm>
            <a:off x="4946522" y="4249374"/>
            <a:ext cx="258097" cy="25809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A0594D6-4A99-45FC-92D8-A34BB7DDE056}"/>
              </a:ext>
            </a:extLst>
          </p:cNvPr>
          <p:cNvSpPr/>
          <p:nvPr/>
        </p:nvSpPr>
        <p:spPr>
          <a:xfrm>
            <a:off x="5330852" y="4249374"/>
            <a:ext cx="258097" cy="25809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0A7D2E-D15A-4916-9AD7-3D0299511741}"/>
              </a:ext>
            </a:extLst>
          </p:cNvPr>
          <p:cNvSpPr/>
          <p:nvPr/>
        </p:nvSpPr>
        <p:spPr>
          <a:xfrm>
            <a:off x="6989936" y="4249374"/>
            <a:ext cx="258097" cy="2580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84BD796-500E-46B3-94FD-868369CC3305}"/>
              </a:ext>
            </a:extLst>
          </p:cNvPr>
          <p:cNvSpPr/>
          <p:nvPr/>
        </p:nvSpPr>
        <p:spPr>
          <a:xfrm>
            <a:off x="7374266" y="4249374"/>
            <a:ext cx="258097" cy="25809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1C1F8F4-8040-46CC-8F0B-3391534D64C2}"/>
              </a:ext>
            </a:extLst>
          </p:cNvPr>
          <p:cNvSpPr/>
          <p:nvPr/>
        </p:nvSpPr>
        <p:spPr>
          <a:xfrm>
            <a:off x="8591048" y="4249374"/>
            <a:ext cx="258097" cy="25809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1A244A6-C843-4CF9-B4A0-22D29DDEEAAB}"/>
              </a:ext>
            </a:extLst>
          </p:cNvPr>
          <p:cNvSpPr/>
          <p:nvPr/>
        </p:nvSpPr>
        <p:spPr>
          <a:xfrm>
            <a:off x="8975378" y="4249374"/>
            <a:ext cx="258097" cy="25809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D5BDDCB-7AA7-41CB-9265-4FCB114D06EF}"/>
              </a:ext>
            </a:extLst>
          </p:cNvPr>
          <p:cNvSpPr/>
          <p:nvPr/>
        </p:nvSpPr>
        <p:spPr>
          <a:xfrm>
            <a:off x="9359708" y="4249374"/>
            <a:ext cx="258097" cy="2580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E0F477E-2477-4757-B3F9-D84A2BA41367}"/>
              </a:ext>
            </a:extLst>
          </p:cNvPr>
          <p:cNvSpPr/>
          <p:nvPr/>
        </p:nvSpPr>
        <p:spPr>
          <a:xfrm>
            <a:off x="6606588" y="4249374"/>
            <a:ext cx="258097" cy="25809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4" name="Rounded Rectangle 20">
            <a:extLst>
              <a:ext uri="{FF2B5EF4-FFF2-40B4-BE49-F238E27FC236}">
                <a16:creationId xmlns:a16="http://schemas.microsoft.com/office/drawing/2014/main" id="{D3BCEFA4-CC00-4BDD-BDD9-ECA1B31FF550}"/>
              </a:ext>
            </a:extLst>
          </p:cNvPr>
          <p:cNvSpPr/>
          <p:nvPr/>
        </p:nvSpPr>
        <p:spPr>
          <a:xfrm>
            <a:off x="1734599" y="4972632"/>
            <a:ext cx="1698892" cy="1127239"/>
          </a:xfrm>
          <a:prstGeom prst="roundRect">
            <a:avLst>
              <a:gd name="adj" fmla="val 0"/>
            </a:avLst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Legend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BAEB13B-C4D1-4696-81D3-C0F8B38118D5}"/>
              </a:ext>
            </a:extLst>
          </p:cNvPr>
          <p:cNvSpPr/>
          <p:nvPr/>
        </p:nvSpPr>
        <p:spPr>
          <a:xfrm>
            <a:off x="1934048" y="5374900"/>
            <a:ext cx="258097" cy="2580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>
              <a:latin typeface="Cambria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ABDB60-1631-4E9D-8061-6B8C91E1C544}"/>
              </a:ext>
            </a:extLst>
          </p:cNvPr>
          <p:cNvSpPr txBox="1"/>
          <p:nvPr/>
        </p:nvSpPr>
        <p:spPr>
          <a:xfrm>
            <a:off x="2224458" y="5328709"/>
            <a:ext cx="1912801" cy="35598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Resolved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9178A20-54B6-4544-A57B-078A476F34A4}"/>
              </a:ext>
            </a:extLst>
          </p:cNvPr>
          <p:cNvSpPr/>
          <p:nvPr/>
        </p:nvSpPr>
        <p:spPr>
          <a:xfrm>
            <a:off x="1934047" y="5733729"/>
            <a:ext cx="258097" cy="25809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Cambria" panose="020405030504060302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D3032A-46B9-4C74-9269-DA887B7EF05D}"/>
              </a:ext>
            </a:extLst>
          </p:cNvPr>
          <p:cNvSpPr txBox="1"/>
          <p:nvPr/>
        </p:nvSpPr>
        <p:spPr>
          <a:xfrm>
            <a:off x="2224458" y="5684786"/>
            <a:ext cx="1912801" cy="35598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Shared</a:t>
            </a:r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1675B79E-2D09-4310-B7DA-9202F06BEC86}"/>
              </a:ext>
            </a:extLst>
          </p:cNvPr>
          <p:cNvSpPr/>
          <p:nvPr/>
        </p:nvSpPr>
        <p:spPr>
          <a:xfrm rot="2700000">
            <a:off x="4852822" y="2859073"/>
            <a:ext cx="389182" cy="389182"/>
          </a:xfrm>
          <a:prstGeom prst="plus">
            <a:avLst>
              <a:gd name="adj" fmla="val 3534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2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6" grpId="0"/>
      <p:bldP spid="27" grpId="0"/>
      <p:bldP spid="28" grpId="0"/>
      <p:bldP spid="29" grpId="0" animBg="1"/>
      <p:bldP spid="30" grpId="0" animBg="1"/>
      <p:bldP spid="31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55" grpId="0" animBg="1"/>
      <p:bldP spid="5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Web-based malware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194239"/>
            <a:ext cx="10988659" cy="5162110"/>
          </a:xfrm>
        </p:spPr>
        <p:txBody>
          <a:bodyPr/>
          <a:lstStyle/>
          <a:p>
            <a:r>
              <a:rPr lang="en-US" b="1" dirty="0"/>
              <a:t>Web-based malware </a:t>
            </a:r>
            <a:r>
              <a:rPr lang="en-US" dirty="0"/>
              <a:t>continue to be one of the top security threats</a:t>
            </a:r>
          </a:p>
          <a:p>
            <a:r>
              <a:rPr lang="en-US" dirty="0"/>
              <a:t> </a:t>
            </a:r>
            <a:r>
              <a:rPr lang="en-US" b="1" dirty="0"/>
              <a:t>Server-side malware </a:t>
            </a:r>
            <a:r>
              <a:rPr lang="en-US" dirty="0"/>
              <a:t>can have much more catastrophic consequences.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054" name="Picture 6" descr="Image result for webbrowser m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181"/>
            <a:ext cx="6096001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javascrip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719" y="3883606"/>
            <a:ext cx="2036984" cy="114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css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41" y="5058744"/>
            <a:ext cx="862905" cy="121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Image result for flash adobe">
            <a:extLst>
              <a:ext uri="{FF2B5EF4-FFF2-40B4-BE49-F238E27FC236}">
                <a16:creationId xmlns:a16="http://schemas.microsoft.com/office/drawing/2014/main" id="{AF077DD8-74CE-42AE-BA04-4B2712CA8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583" y="5121192"/>
            <a:ext cx="993911" cy="99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Image result for html5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137" y="3396024"/>
            <a:ext cx="910293" cy="78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htm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88" y="4060569"/>
            <a:ext cx="1516343" cy="8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1FD97F3-76EE-424C-B686-0CA142FE2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710" y="2989043"/>
            <a:ext cx="2859240" cy="285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5EDB30-CC4A-4E3B-9477-0CD59D763AC4}"/>
              </a:ext>
            </a:extLst>
          </p:cNvPr>
          <p:cNvCxnSpPr/>
          <p:nvPr/>
        </p:nvCxnSpPr>
        <p:spPr>
          <a:xfrm flipH="1">
            <a:off x="5987695" y="4014152"/>
            <a:ext cx="2478628" cy="0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D695C8-30E8-484E-8585-7EDC1B506AB5}"/>
              </a:ext>
            </a:extLst>
          </p:cNvPr>
          <p:cNvCxnSpPr/>
          <p:nvPr/>
        </p:nvCxnSpPr>
        <p:spPr>
          <a:xfrm flipH="1">
            <a:off x="5987695" y="4554643"/>
            <a:ext cx="2478628" cy="0"/>
          </a:xfrm>
          <a:prstGeom prst="straightConnector1">
            <a:avLst/>
          </a:prstGeom>
          <a:ln w="7620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27E52F-21F6-4A84-AB54-613D75E61727}"/>
              </a:ext>
            </a:extLst>
          </p:cNvPr>
          <p:cNvSpPr txBox="1"/>
          <p:nvPr/>
        </p:nvSpPr>
        <p:spPr>
          <a:xfrm>
            <a:off x="6001277" y="2989042"/>
            <a:ext cx="2432898" cy="8803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2800" i="1" dirty="0"/>
              <a:t>Powers</a:t>
            </a:r>
            <a:r>
              <a:rPr lang="en-US" sz="2800" dirty="0"/>
              <a:t> clients contents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0E39DF-12C3-4740-A767-EE21D0336549}"/>
              </a:ext>
            </a:extLst>
          </p:cNvPr>
          <p:cNvSpPr txBox="1"/>
          <p:nvPr/>
        </p:nvSpPr>
        <p:spPr>
          <a:xfrm>
            <a:off x="5879632" y="4748262"/>
            <a:ext cx="2676188" cy="14110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2800" i="1" dirty="0"/>
              <a:t>Processes</a:t>
            </a:r>
            <a:r>
              <a:rPr lang="en-US" sz="2800" dirty="0"/>
              <a:t> clients’ requests and </a:t>
            </a:r>
            <a:r>
              <a:rPr lang="en-US" sz="2800" i="1" dirty="0"/>
              <a:t>responds</a:t>
            </a:r>
          </a:p>
        </p:txBody>
      </p:sp>
    </p:spTree>
    <p:extLst>
      <p:ext uri="{BB962C8B-B14F-4D97-AF65-F5344CB8AC3E}">
        <p14:creationId xmlns:p14="http://schemas.microsoft.com/office/powerpoint/2010/main" val="677223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B877-15CE-497C-A46F-74C1D8C3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 in the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A0A2-8AD8-44B4-8198-83A2BBC62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Malware with </a:t>
            </a:r>
            <a:r>
              <a:rPr lang="en-US" sz="2400" b="1" dirty="0"/>
              <a:t>extremely long loops </a:t>
            </a:r>
            <a:r>
              <a:rPr lang="en-US" sz="2400" dirty="0"/>
              <a:t>to delay malicious behaviors</a:t>
            </a:r>
          </a:p>
          <a:p>
            <a:pPr lvl="1"/>
            <a:r>
              <a:rPr lang="en-US" dirty="0"/>
              <a:t>Loops are forcibly terminated after a certain iterations (i.e., 100)</a:t>
            </a:r>
          </a:p>
          <a:p>
            <a:r>
              <a:rPr lang="en-US" sz="2400" dirty="0"/>
              <a:t>Malicious behaviors that depend on # of loops</a:t>
            </a:r>
          </a:p>
          <a:p>
            <a:pPr lvl="1"/>
            <a:r>
              <a:rPr lang="en-US" dirty="0"/>
              <a:t>Dynamically increase the threshold (the 100) by a factor of 2.</a:t>
            </a:r>
          </a:p>
          <a:p>
            <a:r>
              <a:rPr lang="en-US" sz="2400" dirty="0"/>
              <a:t>How we created a proof of concept malware scanner, </a:t>
            </a:r>
            <a:r>
              <a:rPr lang="en-US" sz="2400" dirty="0" err="1"/>
              <a:t>PhpMalScan</a:t>
            </a:r>
            <a:r>
              <a:rPr lang="en-US" sz="2400" dirty="0"/>
              <a:t>,  on top of </a:t>
            </a:r>
            <a:r>
              <a:rPr lang="en-US" sz="2400" dirty="0" err="1"/>
              <a:t>MalMax</a:t>
            </a:r>
            <a:r>
              <a:rPr lang="en-US" sz="2400" dirty="0"/>
              <a:t>, and so on.</a:t>
            </a:r>
          </a:p>
          <a:p>
            <a:endParaRPr lang="en-US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760FC-7960-4B1F-A65A-01F12B1F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9F7536-ABE1-42EC-93EA-6AE0D17D0A76}"/>
              </a:ext>
            </a:extLst>
          </p:cNvPr>
          <p:cNvSpPr/>
          <p:nvPr/>
        </p:nvSpPr>
        <p:spPr>
          <a:xfrm>
            <a:off x="0" y="4148294"/>
            <a:ext cx="12192000" cy="26776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lvl="4"/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 for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; 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1000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; 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++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 {</a:t>
            </a:r>
          </a:p>
          <a:p>
            <a:pPr lvl="4"/>
            <a:r>
              <a:rPr lang="en-US" sz="2400" dirty="0">
                <a:solidFill>
                  <a:srgbClr val="61AFEF"/>
                </a:solidFill>
                <a:latin typeface="Consolas" panose="020B0609020204030204" pitchFamily="49" charset="0"/>
              </a:rPr>
              <a:t>   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do_benign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();</a:t>
            </a:r>
          </a:p>
          <a:p>
            <a:pPr lvl="4"/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   if 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198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pPr lvl="4"/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     </a:t>
            </a:r>
            <a:r>
              <a:rPr lang="en-US" sz="2400" b="1" dirty="0">
                <a:solidFill>
                  <a:srgbClr val="EF596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$key</a:t>
            </a:r>
            <a:r>
              <a:rPr lang="en-US" sz="2400" b="1" dirty="0">
                <a:solidFill>
                  <a:srgbClr val="ABB2BF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+=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$table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];</a:t>
            </a:r>
          </a:p>
          <a:p>
            <a:pPr lvl="4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 }</a:t>
            </a:r>
          </a:p>
          <a:p>
            <a:pPr lvl="4"/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2BBAC5"/>
                </a:solidFill>
                <a:latin typeface="Consolas" panose="020B0609020204030204" pitchFamily="49" charset="0"/>
              </a:rPr>
              <a:t>eval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 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openssl_decrypt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$code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</a:p>
          <a:p>
            <a:pPr lvl="4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      </a:t>
            </a:r>
            <a:r>
              <a:rPr lang="en-US" sz="2400" dirty="0">
                <a:solidFill>
                  <a:srgbClr val="89CA78"/>
                </a:solidFill>
                <a:latin typeface="Consolas" panose="020B0609020204030204" pitchFamily="49" charset="0"/>
              </a:rPr>
              <a:t>'AES-256-CBC'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sz="2400" b="1" dirty="0">
                <a:solidFill>
                  <a:srgbClr val="EF596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$key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 );</a:t>
            </a:r>
            <a:endParaRPr lang="en-US" sz="2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562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B1514-D142-48B6-81A5-045FEA8B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r>
              <a:rPr lang="en-US" b="0" dirty="0"/>
              <a:t>: Malware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6AC2C-5084-4B09-A6B3-D31A8CA63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94239"/>
            <a:ext cx="11016509" cy="5162110"/>
          </a:xfrm>
        </p:spPr>
        <p:txBody>
          <a:bodyPr>
            <a:normAutofit/>
          </a:bodyPr>
          <a:lstStyle/>
          <a:p>
            <a:r>
              <a:rPr lang="en-US" dirty="0"/>
              <a:t>Create a proof of concept automated malware detector: </a:t>
            </a:r>
            <a:r>
              <a:rPr lang="en-US" b="1" dirty="0" err="1"/>
              <a:t>PhpMalScan</a:t>
            </a:r>
            <a:endParaRPr lang="en-US" b="1" dirty="0"/>
          </a:p>
          <a:p>
            <a:pPr lvl="1"/>
            <a:r>
              <a:rPr lang="en-US" sz="2800" b="1" dirty="0" err="1"/>
              <a:t>MalMax</a:t>
            </a:r>
            <a:r>
              <a:rPr lang="en-US" sz="2800" b="1" dirty="0"/>
              <a:t> exposes malicious behaviors.</a:t>
            </a:r>
          </a:p>
          <a:p>
            <a:pPr lvl="1"/>
            <a:r>
              <a:rPr lang="en-US" sz="2800" b="1" dirty="0" err="1"/>
              <a:t>PhpMalScan</a:t>
            </a:r>
            <a:r>
              <a:rPr lang="en-US" sz="2800" b="1" dirty="0"/>
              <a:t> monitors malicious behaviors and calculates maliciousness scores.</a:t>
            </a:r>
          </a:p>
          <a:p>
            <a:r>
              <a:rPr lang="en-US" b="1" dirty="0"/>
              <a:t>Malware benchmark set</a:t>
            </a:r>
          </a:p>
          <a:p>
            <a:pPr lvl="1"/>
            <a:r>
              <a:rPr lang="en-US" sz="2800" b="1" dirty="0"/>
              <a:t>53 </a:t>
            </a:r>
            <a:r>
              <a:rPr lang="en-US" sz="2800" dirty="0"/>
              <a:t>real-world malware</a:t>
            </a:r>
          </a:p>
          <a:p>
            <a:pPr lvl="1"/>
            <a:r>
              <a:rPr lang="en-US" sz="2800" b="1" dirty="0"/>
              <a:t>5</a:t>
            </a:r>
            <a:r>
              <a:rPr lang="en-US" sz="2800" dirty="0"/>
              <a:t> synthesized advanced malware samples</a:t>
            </a:r>
          </a:p>
          <a:p>
            <a:pPr lvl="1"/>
            <a:r>
              <a:rPr lang="en-US" sz="2800" b="1" dirty="0"/>
              <a:t>5 </a:t>
            </a:r>
            <a:r>
              <a:rPr lang="en-US" sz="2800" dirty="0"/>
              <a:t>synthesized benign samples</a:t>
            </a:r>
          </a:p>
          <a:p>
            <a:r>
              <a:rPr lang="en-US" b="1" dirty="0"/>
              <a:t>Compare with existing malware detection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73C81-D5CF-4200-BF03-7BB13B64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07B8A9A-2D46-42E8-882B-EE62CEFA6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727840"/>
              </p:ext>
            </p:extLst>
          </p:nvPr>
        </p:nvGraphicFramePr>
        <p:xfrm>
          <a:off x="8173901" y="2710919"/>
          <a:ext cx="3810774" cy="30175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65228">
                  <a:extLst>
                    <a:ext uri="{9D8B030D-6E8A-4147-A177-3AD203B41FA5}">
                      <a16:colId xmlns:a16="http://schemas.microsoft.com/office/drawing/2014/main" val="830953868"/>
                    </a:ext>
                  </a:extLst>
                </a:gridCol>
                <a:gridCol w="1048342">
                  <a:extLst>
                    <a:ext uri="{9D8B030D-6E8A-4147-A177-3AD203B41FA5}">
                      <a16:colId xmlns:a16="http://schemas.microsoft.com/office/drawing/2014/main" val="264544935"/>
                    </a:ext>
                  </a:extLst>
                </a:gridCol>
                <a:gridCol w="997204">
                  <a:extLst>
                    <a:ext uri="{9D8B030D-6E8A-4147-A177-3AD203B41FA5}">
                      <a16:colId xmlns:a16="http://schemas.microsoft.com/office/drawing/2014/main" val="3633088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aira SemiCondensed" panose="00000506000000000000" pitchFamily="2" charset="0"/>
                        </a:rPr>
                        <a:t>Malware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aira SemiCondensed" panose="00000506000000000000" pitchFamily="2" charset="0"/>
                        </a:rPr>
                        <a:t>True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aira SemiCondensed" panose="00000506000000000000" pitchFamily="2" charset="0"/>
                        </a:rPr>
                        <a:t>False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0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Saira SemiCondensed" panose="00000506000000000000" pitchFamily="2" charset="0"/>
                        </a:rPr>
                        <a:t>Maldet</a:t>
                      </a:r>
                      <a:endParaRPr lang="en-US" dirty="0">
                        <a:latin typeface="Saira Semi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Saira SemiCondensed" panose="00000506000000000000" pitchFamily="2" charset="0"/>
                        </a:rPr>
                        <a:t>31 / 58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Saira SemiCondensed" panose="00000506000000000000" pitchFamily="2" charset="0"/>
                        </a:rPr>
                        <a:t>1 / 5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08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Saira SemiCondensed" panose="00000506000000000000" pitchFamily="2" charset="0"/>
                        </a:rPr>
                        <a:t>Backdoorman</a:t>
                      </a:r>
                      <a:endParaRPr lang="en-US" sz="1800" dirty="0">
                        <a:latin typeface="Saira Semi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Saira SemiCondensed" panose="00000506000000000000" pitchFamily="2" charset="0"/>
                        </a:rPr>
                        <a:t>7 / 58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Saira SemiCondensed" panose="00000506000000000000" pitchFamily="2" charset="0"/>
                        </a:rPr>
                        <a:t>2 / 5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889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Saira SemiCondensed" panose="00000506000000000000" pitchFamily="2" charset="0"/>
                        </a:rPr>
                        <a:t>Phpmaldet</a:t>
                      </a:r>
                      <a:endParaRPr lang="en-US" dirty="0">
                        <a:latin typeface="Saira Semi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Saira SemiCondensed" panose="00000506000000000000" pitchFamily="2" charset="0"/>
                        </a:rPr>
                        <a:t>20 / 58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Saira SemiCondensed" panose="00000506000000000000" pitchFamily="2" charset="0"/>
                        </a:rPr>
                        <a:t>0 / 5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555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Saira SemiCondensed" panose="00000506000000000000" pitchFamily="2" charset="0"/>
                        </a:rPr>
                        <a:t>ClamAV</a:t>
                      </a:r>
                      <a:endParaRPr lang="en-US" dirty="0">
                        <a:latin typeface="Saira Semi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Saira SemiCondensed" panose="00000506000000000000" pitchFamily="2" charset="0"/>
                        </a:rPr>
                        <a:t>39 / 58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Saira SemiCondensed" panose="00000506000000000000" pitchFamily="2" charset="0"/>
                        </a:rPr>
                        <a:t>1 / 5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94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Saira SemiCondensed" panose="00000506000000000000" pitchFamily="2" charset="0"/>
                        </a:rPr>
                        <a:t>VirusTotal</a:t>
                      </a:r>
                      <a:endParaRPr lang="en-US" dirty="0">
                        <a:latin typeface="Saira Semi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Saira SemiCondensed" panose="00000506000000000000" pitchFamily="2" charset="0"/>
                        </a:rPr>
                        <a:t>50 / 58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Saira SemiCondensed" panose="00000506000000000000" pitchFamily="2" charset="0"/>
                        </a:rPr>
                        <a:t>0 / 5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73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Saira SemiCondensed" panose="00000506000000000000" pitchFamily="2" charset="0"/>
                        </a:rPr>
                        <a:t>PhpMalScan</a:t>
                      </a:r>
                      <a:endParaRPr lang="en-US" dirty="0">
                        <a:latin typeface="Saira Semi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Saira SemiCondensed" panose="00000506000000000000" pitchFamily="2" charset="0"/>
                        </a:rPr>
                        <a:t>57 / 58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Saira SemiCondensed" panose="00000506000000000000" pitchFamily="2" charset="0"/>
                        </a:rPr>
                        <a:t>0 / 5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00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13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deguard logo">
            <a:extLst>
              <a:ext uri="{FF2B5EF4-FFF2-40B4-BE49-F238E27FC236}">
                <a16:creationId xmlns:a16="http://schemas.microsoft.com/office/drawing/2014/main" id="{1E60FB0F-C59C-4DBF-8578-60E109CC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134" y="5621441"/>
            <a:ext cx="39052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B1514-D142-48B6-81A5-045FEA8B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r>
              <a:rPr lang="en-US" b="0" dirty="0"/>
              <a:t>: Scanning real-world data-set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6AC2C-5084-4B09-A6B3-D31A8CA63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194239"/>
            <a:ext cx="6063114" cy="5162110"/>
          </a:xfrm>
        </p:spPr>
        <p:txBody>
          <a:bodyPr>
            <a:normAutofit/>
          </a:bodyPr>
          <a:lstStyle/>
          <a:p>
            <a:r>
              <a:rPr lang="en-US" dirty="0"/>
              <a:t>Real-world Website Deployments: </a:t>
            </a:r>
            <a:br>
              <a:rPr lang="en-US" dirty="0"/>
            </a:br>
            <a:r>
              <a:rPr lang="en-US" b="1" dirty="0"/>
              <a:t>87 real-world websites </a:t>
            </a:r>
            <a:r>
              <a:rPr lang="en-US" dirty="0"/>
              <a:t>deployed in the wild (via </a:t>
            </a:r>
            <a:r>
              <a:rPr lang="en-US" b="1" dirty="0" err="1"/>
              <a:t>CodeGuard</a:t>
            </a:r>
            <a:r>
              <a:rPr lang="en-US" dirty="0"/>
              <a:t>).</a:t>
            </a:r>
          </a:p>
          <a:p>
            <a:r>
              <a:rPr lang="en-US" b="1" dirty="0"/>
              <a:t>Nightly Backup: </a:t>
            </a:r>
            <a:r>
              <a:rPr lang="en-US" dirty="0"/>
              <a:t>Every night, a website is backed up when </a:t>
            </a:r>
            <a:r>
              <a:rPr lang="en-US" dirty="0" err="1"/>
              <a:t>maldet</a:t>
            </a:r>
            <a:r>
              <a:rPr lang="en-US" dirty="0"/>
              <a:t> finds one or more malware. Multiple versions of a website can be backed up.</a:t>
            </a:r>
          </a:p>
          <a:p>
            <a:pPr lvl="1"/>
            <a:r>
              <a:rPr lang="en-US" sz="2800" dirty="0"/>
              <a:t>Details in the paper! </a:t>
            </a:r>
          </a:p>
          <a:p>
            <a:endParaRPr lang="en-US" sz="2800" dirty="0"/>
          </a:p>
          <a:p>
            <a:r>
              <a:rPr lang="en-US" dirty="0"/>
              <a:t>Thanks, </a:t>
            </a:r>
            <a:r>
              <a:rPr lang="en-US" dirty="0" err="1"/>
              <a:t>CodeGuard</a:t>
            </a:r>
            <a:r>
              <a:rPr lang="en-US" dirty="0"/>
              <a:t>!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73C81-D5CF-4200-BF03-7BB13B64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96449B-3EB5-49E3-BA9B-E89B8B616E94}"/>
              </a:ext>
            </a:extLst>
          </p:cNvPr>
          <p:cNvCxnSpPr/>
          <p:nvPr/>
        </p:nvCxnSpPr>
        <p:spPr>
          <a:xfrm>
            <a:off x="7267074" y="2044889"/>
            <a:ext cx="451424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E5BFFEB-FA4D-4555-981D-CE4679AEA077}"/>
              </a:ext>
            </a:extLst>
          </p:cNvPr>
          <p:cNvSpPr/>
          <p:nvPr/>
        </p:nvSpPr>
        <p:spPr>
          <a:xfrm>
            <a:off x="7632834" y="1910135"/>
            <a:ext cx="269507" cy="2695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D5CB66-089C-4922-96C4-17FC607BF2D8}"/>
              </a:ext>
            </a:extLst>
          </p:cNvPr>
          <p:cNvSpPr/>
          <p:nvPr/>
        </p:nvSpPr>
        <p:spPr>
          <a:xfrm>
            <a:off x="9254691" y="1910135"/>
            <a:ext cx="269507" cy="2695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11DF7D-18B0-41AF-B7A0-B502929FBCC9}"/>
              </a:ext>
            </a:extLst>
          </p:cNvPr>
          <p:cNvSpPr/>
          <p:nvPr/>
        </p:nvSpPr>
        <p:spPr>
          <a:xfrm>
            <a:off x="10876548" y="1910135"/>
            <a:ext cx="269507" cy="2695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C5B93-74F2-4EE9-9A0A-CF88C8857293}"/>
              </a:ext>
            </a:extLst>
          </p:cNvPr>
          <p:cNvSpPr txBox="1"/>
          <p:nvPr/>
        </p:nvSpPr>
        <p:spPr>
          <a:xfrm>
            <a:off x="6931143" y="1194239"/>
            <a:ext cx="172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Day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694251-6F24-4541-8E4D-9DCBBA6F2FED}"/>
              </a:ext>
            </a:extLst>
          </p:cNvPr>
          <p:cNvSpPr txBox="1"/>
          <p:nvPr/>
        </p:nvSpPr>
        <p:spPr>
          <a:xfrm>
            <a:off x="8527983" y="1194239"/>
            <a:ext cx="172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Day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2F601-C37E-470E-8250-50D18768C3F4}"/>
              </a:ext>
            </a:extLst>
          </p:cNvPr>
          <p:cNvSpPr txBox="1"/>
          <p:nvPr/>
        </p:nvSpPr>
        <p:spPr>
          <a:xfrm>
            <a:off x="10145979" y="1194239"/>
            <a:ext cx="172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Day 3</a:t>
            </a:r>
          </a:p>
        </p:txBody>
      </p:sp>
      <p:pic>
        <p:nvPicPr>
          <p:cNvPr id="1028" name="Picture 4" descr="Image result for maldet logo">
            <a:extLst>
              <a:ext uri="{FF2B5EF4-FFF2-40B4-BE49-F238E27FC236}">
                <a16:creationId xmlns:a16="http://schemas.microsoft.com/office/drawing/2014/main" id="{37237927-BC80-4299-9AE1-A9FD1412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642" y="2788897"/>
            <a:ext cx="2591604" cy="110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6B797B7-B132-4DCC-B11D-22153A5DB626}"/>
              </a:ext>
            </a:extLst>
          </p:cNvPr>
          <p:cNvCxnSpPr>
            <a:cxnSpLocks/>
            <a:stCxn id="7" idx="4"/>
            <a:endCxn id="1028" idx="0"/>
          </p:cNvCxnSpPr>
          <p:nvPr/>
        </p:nvCxnSpPr>
        <p:spPr>
          <a:xfrm rot="16200000" flipH="1">
            <a:off x="8273889" y="1673341"/>
            <a:ext cx="609255" cy="1621856"/>
          </a:xfrm>
          <a:prstGeom prst="curvedConnector3">
            <a:avLst>
              <a:gd name="adj1" fmla="val 50000"/>
            </a:avLst>
          </a:prstGeom>
          <a:ln w="571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8817DC7-15C8-4316-B868-BAECF822274B}"/>
              </a:ext>
            </a:extLst>
          </p:cNvPr>
          <p:cNvCxnSpPr>
            <a:cxnSpLocks/>
            <a:stCxn id="9" idx="4"/>
            <a:endCxn id="1028" idx="0"/>
          </p:cNvCxnSpPr>
          <p:nvPr/>
        </p:nvCxnSpPr>
        <p:spPr>
          <a:xfrm rot="5400000">
            <a:off x="9084818" y="2484269"/>
            <a:ext cx="609255" cy="1"/>
          </a:xfrm>
          <a:prstGeom prst="bentConnector3">
            <a:avLst/>
          </a:prstGeom>
          <a:ln w="571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80110AD-F47B-4BF2-9149-1D3F4927F4E9}"/>
              </a:ext>
            </a:extLst>
          </p:cNvPr>
          <p:cNvCxnSpPr>
            <a:cxnSpLocks/>
            <a:stCxn id="10" idx="4"/>
            <a:endCxn id="1028" idx="0"/>
          </p:cNvCxnSpPr>
          <p:nvPr/>
        </p:nvCxnSpPr>
        <p:spPr>
          <a:xfrm rot="5400000">
            <a:off x="9895746" y="1673340"/>
            <a:ext cx="609255" cy="1621858"/>
          </a:xfrm>
          <a:prstGeom prst="curvedConnector3">
            <a:avLst>
              <a:gd name="adj1" fmla="val 50000"/>
            </a:avLst>
          </a:prstGeom>
          <a:ln w="571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CD8B13E-D280-4AF3-8B7A-5322E06A1271}"/>
              </a:ext>
            </a:extLst>
          </p:cNvPr>
          <p:cNvCxnSpPr>
            <a:cxnSpLocks/>
            <a:stCxn id="1028" idx="2"/>
          </p:cNvCxnSpPr>
          <p:nvPr/>
        </p:nvCxnSpPr>
        <p:spPr>
          <a:xfrm rot="16200000" flipH="1">
            <a:off x="8976147" y="4303785"/>
            <a:ext cx="826597" cy="2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2963D1-9A6C-4867-BE58-B0AC995682FF}"/>
              </a:ext>
            </a:extLst>
          </p:cNvPr>
          <p:cNvSpPr txBox="1"/>
          <p:nvPr/>
        </p:nvSpPr>
        <p:spPr>
          <a:xfrm>
            <a:off x="6931595" y="4724000"/>
            <a:ext cx="4915698" cy="60925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200" b="1" i="1" dirty="0"/>
              <a:t>Backup the entire website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EBAECF-D15D-48BF-B812-9F3F0CD5CD8F}"/>
              </a:ext>
            </a:extLst>
          </p:cNvPr>
          <p:cNvSpPr txBox="1"/>
          <p:nvPr/>
        </p:nvSpPr>
        <p:spPr>
          <a:xfrm>
            <a:off x="9301269" y="3751286"/>
            <a:ext cx="2052531" cy="20621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i="1" dirty="0">
                <a:solidFill>
                  <a:srgbClr val="C00000"/>
                </a:solidFill>
              </a:rPr>
              <a:t>if malware found</a:t>
            </a:r>
          </a:p>
        </p:txBody>
      </p:sp>
    </p:spTree>
    <p:extLst>
      <p:ext uri="{BB962C8B-B14F-4D97-AF65-F5344CB8AC3E}">
        <p14:creationId xmlns:p14="http://schemas.microsoft.com/office/powerpoint/2010/main" val="638760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BF538-0AE7-42B8-A949-3DF71891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</a:t>
            </a:r>
            <a:r>
              <a:rPr lang="en-US" b="0" dirty="0"/>
              <a:t>: </a:t>
            </a:r>
            <a:r>
              <a:rPr lang="en-US" sz="4000" b="0" dirty="0"/>
              <a:t>Real-world data-set details by </a:t>
            </a:r>
            <a:r>
              <a:rPr lang="en-US" sz="4000" b="0" dirty="0" err="1"/>
              <a:t>VirusTotal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DECA8-603F-42AA-B389-59E4F0A2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BFABBE2-3D5A-034F-AAB4-968C5F6B08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815064"/>
              </p:ext>
            </p:extLst>
          </p:nvPr>
        </p:nvGraphicFramePr>
        <p:xfrm>
          <a:off x="1542713" y="2313474"/>
          <a:ext cx="8623491" cy="4911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A0AE44-2DD8-447E-A952-7CDC5F82D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239"/>
            <a:ext cx="10106750" cy="5162110"/>
          </a:xfrm>
        </p:spPr>
        <p:txBody>
          <a:bodyPr>
            <a:normAutofit/>
          </a:bodyPr>
          <a:lstStyle/>
          <a:p>
            <a:r>
              <a:rPr lang="en-US" sz="3200" dirty="0"/>
              <a:t>Scan them with </a:t>
            </a:r>
            <a:r>
              <a:rPr lang="en-US" sz="3200" dirty="0" err="1"/>
              <a:t>VirusTotal</a:t>
            </a:r>
            <a:endParaRPr lang="en-US" sz="3200" dirty="0"/>
          </a:p>
          <a:p>
            <a:r>
              <a:rPr lang="en-US" sz="3200" dirty="0"/>
              <a:t>Summary of </a:t>
            </a:r>
            <a:r>
              <a:rPr lang="en-US" sz="3200" dirty="0" err="1"/>
              <a:t>VirusTotal’s</a:t>
            </a:r>
            <a:r>
              <a:rPr lang="en-US" sz="3200" dirty="0"/>
              <a:t> </a:t>
            </a:r>
            <a:r>
              <a:rPr lang="en-US" sz="3200" b="1" dirty="0"/>
              <a:t>detection names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122ACC-5E93-4D59-B2E5-D31B6F7FB6E3}"/>
              </a:ext>
            </a:extLst>
          </p:cNvPr>
          <p:cNvCxnSpPr>
            <a:cxnSpLocks/>
          </p:cNvCxnSpPr>
          <p:nvPr/>
        </p:nvCxnSpPr>
        <p:spPr>
          <a:xfrm>
            <a:off x="0" y="5871411"/>
            <a:ext cx="4196615" cy="0"/>
          </a:xfrm>
          <a:prstGeom prst="straightConnector1">
            <a:avLst/>
          </a:prstGeom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F3D65E-2323-481B-99A4-AC92DA13FD4C}"/>
              </a:ext>
            </a:extLst>
          </p:cNvPr>
          <p:cNvCxnSpPr>
            <a:cxnSpLocks/>
          </p:cNvCxnSpPr>
          <p:nvPr/>
        </p:nvCxnSpPr>
        <p:spPr>
          <a:xfrm>
            <a:off x="0" y="4331369"/>
            <a:ext cx="2512194" cy="0"/>
          </a:xfrm>
          <a:prstGeom prst="straightConnector1">
            <a:avLst/>
          </a:prstGeom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C1E77D-85BA-4217-9974-38DE050D2401}"/>
              </a:ext>
            </a:extLst>
          </p:cNvPr>
          <p:cNvCxnSpPr>
            <a:cxnSpLocks/>
          </p:cNvCxnSpPr>
          <p:nvPr/>
        </p:nvCxnSpPr>
        <p:spPr>
          <a:xfrm>
            <a:off x="0" y="3311091"/>
            <a:ext cx="4312118" cy="0"/>
          </a:xfrm>
          <a:prstGeom prst="straightConnector1">
            <a:avLst/>
          </a:prstGeom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CF9A48-B585-411B-B3C1-245C1D32A306}"/>
              </a:ext>
            </a:extLst>
          </p:cNvPr>
          <p:cNvCxnSpPr>
            <a:cxnSpLocks/>
          </p:cNvCxnSpPr>
          <p:nvPr/>
        </p:nvCxnSpPr>
        <p:spPr>
          <a:xfrm>
            <a:off x="0" y="4052237"/>
            <a:ext cx="4629752" cy="0"/>
          </a:xfrm>
          <a:prstGeom prst="straightConnector1">
            <a:avLst/>
          </a:prstGeom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31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16C0C-1037-4F1D-B878-A1630A01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r>
              <a:rPr lang="en-US" b="0" dirty="0"/>
              <a:t>: Scanning real-world data-set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8948C-EE0C-4AB5-8148-6096E4A9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23BBAC-02BC-485A-8438-FBD7209601C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794461" y="3295572"/>
            <a:ext cx="4948051" cy="63719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ADC7FAD-3289-4BA8-84AB-736D60C7B29B}"/>
              </a:ext>
            </a:extLst>
          </p:cNvPr>
          <p:cNvSpPr/>
          <p:nvPr/>
        </p:nvSpPr>
        <p:spPr>
          <a:xfrm>
            <a:off x="3110279" y="3936432"/>
            <a:ext cx="1832320" cy="5013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   95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BDB946-1431-4A6F-9893-C633D4F87B8A}"/>
              </a:ext>
            </a:extLst>
          </p:cNvPr>
          <p:cNvSpPr/>
          <p:nvPr/>
        </p:nvSpPr>
        <p:spPr>
          <a:xfrm>
            <a:off x="4461288" y="3940103"/>
            <a:ext cx="5281223" cy="4977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3748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135B4-2A32-4403-B6C7-4530D97652D9}"/>
              </a:ext>
            </a:extLst>
          </p:cNvPr>
          <p:cNvSpPr txBox="1"/>
          <p:nvPr/>
        </p:nvSpPr>
        <p:spPr>
          <a:xfrm>
            <a:off x="3102330" y="3359580"/>
            <a:ext cx="177171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5"/>
                </a:solidFill>
                <a:latin typeface="Cambria" panose="02040503050406030204" pitchFamily="18" charset="0"/>
              </a:rPr>
              <a:t>maldet</a:t>
            </a:r>
            <a:r>
              <a:rPr lang="en-US" b="1" dirty="0">
                <a:solidFill>
                  <a:schemeClr val="accent5"/>
                </a:solidFill>
                <a:latin typeface="Cambria" panose="02040503050406030204" pitchFamily="18" charset="0"/>
              </a:rPr>
              <a:t> detects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6E525-9BA6-41D7-B5FA-6B50E259EB8D}"/>
              </a:ext>
            </a:extLst>
          </p:cNvPr>
          <p:cNvSpPr txBox="1"/>
          <p:nvPr/>
        </p:nvSpPr>
        <p:spPr>
          <a:xfrm>
            <a:off x="5644420" y="3341711"/>
            <a:ext cx="2914958" cy="40011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cap="small" dirty="0" err="1">
                <a:solidFill>
                  <a:srgbClr val="C00000"/>
                </a:solidFill>
                <a:latin typeface="Cambria" panose="02040503050406030204" pitchFamily="18" charset="0"/>
              </a:rPr>
              <a:t>PhpMalScan</a:t>
            </a:r>
            <a:r>
              <a:rPr lang="en-US" sz="2000" b="1" cap="small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detects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B93BC-5FF0-475B-89BC-360CEC9F091A}"/>
              </a:ext>
            </a:extLst>
          </p:cNvPr>
          <p:cNvSpPr txBox="1"/>
          <p:nvPr/>
        </p:nvSpPr>
        <p:spPr>
          <a:xfrm>
            <a:off x="3896030" y="3941865"/>
            <a:ext cx="1050533" cy="503447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sz="2000" b="1" cap="small" dirty="0">
                <a:solidFill>
                  <a:schemeClr val="bg1"/>
                </a:solidFill>
                <a:latin typeface="Cambria" panose="02040503050406030204" pitchFamily="18" charset="0"/>
              </a:rPr>
              <a:t>143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9761D8-D1C5-43CA-A892-993A71E29FFC}"/>
              </a:ext>
            </a:extLst>
          </p:cNvPr>
          <p:cNvSpPr/>
          <p:nvPr/>
        </p:nvSpPr>
        <p:spPr>
          <a:xfrm>
            <a:off x="3322895" y="4978944"/>
            <a:ext cx="1228795" cy="4490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205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621D62-80C5-41B5-ABA6-4C2DE444AB6C}"/>
              </a:ext>
            </a:extLst>
          </p:cNvPr>
          <p:cNvSpPr/>
          <p:nvPr/>
        </p:nvSpPr>
        <p:spPr>
          <a:xfrm>
            <a:off x="2691204" y="4978944"/>
            <a:ext cx="631692" cy="449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33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01DE04-D14F-49EA-9FC4-F4D23F485100}"/>
              </a:ext>
            </a:extLst>
          </p:cNvPr>
          <p:cNvCxnSpPr>
            <a:cxnSpLocks/>
          </p:cNvCxnSpPr>
          <p:nvPr/>
        </p:nvCxnSpPr>
        <p:spPr>
          <a:xfrm flipH="1">
            <a:off x="2691204" y="4437818"/>
            <a:ext cx="408340" cy="54364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C7F5AF-C1C2-480C-9DA3-D6DD2AAA0D6B}"/>
              </a:ext>
            </a:extLst>
          </p:cNvPr>
          <p:cNvCxnSpPr>
            <a:cxnSpLocks/>
          </p:cNvCxnSpPr>
          <p:nvPr/>
        </p:nvCxnSpPr>
        <p:spPr>
          <a:xfrm flipH="1">
            <a:off x="4551691" y="4437817"/>
            <a:ext cx="394873" cy="53880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C610917-7FE1-46D7-9567-E48255E3B230}"/>
              </a:ext>
            </a:extLst>
          </p:cNvPr>
          <p:cNvSpPr txBox="1"/>
          <p:nvPr/>
        </p:nvSpPr>
        <p:spPr>
          <a:xfrm>
            <a:off x="3141695" y="4607289"/>
            <a:ext cx="161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Cambria" panose="02040503050406030204" pitchFamily="18" charset="0"/>
              </a:rPr>
              <a:t>VT detects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9D9D33-A842-4D3D-BB99-6D962238EAD3}"/>
              </a:ext>
            </a:extLst>
          </p:cNvPr>
          <p:cNvSpPr/>
          <p:nvPr/>
        </p:nvSpPr>
        <p:spPr>
          <a:xfrm>
            <a:off x="4867205" y="4978944"/>
            <a:ext cx="2784594" cy="4490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2406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624B35-B705-4AEE-8C40-EA24EF06B958}"/>
              </a:ext>
            </a:extLst>
          </p:cNvPr>
          <p:cNvSpPr/>
          <p:nvPr/>
        </p:nvSpPr>
        <p:spPr>
          <a:xfrm>
            <a:off x="7651799" y="4978944"/>
            <a:ext cx="2376462" cy="449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1485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60E799-5642-42B6-9E61-779FA0FCE6E0}"/>
              </a:ext>
            </a:extLst>
          </p:cNvPr>
          <p:cNvCxnSpPr>
            <a:cxnSpLocks/>
          </p:cNvCxnSpPr>
          <p:nvPr/>
        </p:nvCxnSpPr>
        <p:spPr>
          <a:xfrm>
            <a:off x="3916062" y="4437817"/>
            <a:ext cx="958934" cy="5411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8908C6-A43F-4FBD-8C1D-3FFAFDC640D4}"/>
              </a:ext>
            </a:extLst>
          </p:cNvPr>
          <p:cNvSpPr txBox="1"/>
          <p:nvPr/>
        </p:nvSpPr>
        <p:spPr>
          <a:xfrm>
            <a:off x="5491789" y="4615742"/>
            <a:ext cx="161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Cambria" panose="02040503050406030204" pitchFamily="18" charset="0"/>
              </a:rPr>
              <a:t>VT detects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459D1C-DB31-4694-BC5F-7CED482399F7}"/>
              </a:ext>
            </a:extLst>
          </p:cNvPr>
          <p:cNvCxnSpPr>
            <a:cxnSpLocks/>
          </p:cNvCxnSpPr>
          <p:nvPr/>
        </p:nvCxnSpPr>
        <p:spPr>
          <a:xfrm>
            <a:off x="9742511" y="4445159"/>
            <a:ext cx="285750" cy="53991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7833AF29-9EDE-41D3-BF09-54F4C2746251}"/>
              </a:ext>
            </a:extLst>
          </p:cNvPr>
          <p:cNvSpPr/>
          <p:nvPr/>
        </p:nvSpPr>
        <p:spPr>
          <a:xfrm rot="5400000">
            <a:off x="3932252" y="2929757"/>
            <a:ext cx="192555" cy="1828139"/>
          </a:xfrm>
          <a:prstGeom prst="leftBracket">
            <a:avLst>
              <a:gd name="adj" fmla="val 298148"/>
            </a:avLst>
          </a:prstGeom>
          <a:ln w="9525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F1A818D4-843A-420E-B7A9-86BB2B7ED85E}"/>
              </a:ext>
            </a:extLst>
          </p:cNvPr>
          <p:cNvSpPr/>
          <p:nvPr/>
        </p:nvSpPr>
        <p:spPr>
          <a:xfrm rot="5400000">
            <a:off x="6722993" y="913244"/>
            <a:ext cx="192555" cy="5846483"/>
          </a:xfrm>
          <a:prstGeom prst="leftBracket">
            <a:avLst>
              <a:gd name="adj" fmla="val 339441"/>
            </a:avLst>
          </a:prstGeom>
          <a:ln w="95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C0F2D1-8335-405E-8FF5-D163A32463F4}"/>
              </a:ext>
            </a:extLst>
          </p:cNvPr>
          <p:cNvSpPr/>
          <p:nvPr/>
        </p:nvSpPr>
        <p:spPr>
          <a:xfrm>
            <a:off x="2858339" y="4771102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32219F-D0D7-4207-9C42-5A3329C77806}"/>
              </a:ext>
            </a:extLst>
          </p:cNvPr>
          <p:cNvSpPr/>
          <p:nvPr/>
        </p:nvSpPr>
        <p:spPr>
          <a:xfrm>
            <a:off x="8721451" y="4771102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B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416AFE-A38A-42D5-8682-F64A40AF9B91}"/>
              </a:ext>
            </a:extLst>
          </p:cNvPr>
          <p:cNvCxnSpPr>
            <a:cxnSpLocks/>
          </p:cNvCxnSpPr>
          <p:nvPr/>
        </p:nvCxnSpPr>
        <p:spPr>
          <a:xfrm>
            <a:off x="2691203" y="5427954"/>
            <a:ext cx="0" cy="49911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354E01F-EB8E-4D96-A4B4-07C9864EA4D7}"/>
              </a:ext>
            </a:extLst>
          </p:cNvPr>
          <p:cNvSpPr/>
          <p:nvPr/>
        </p:nvSpPr>
        <p:spPr>
          <a:xfrm>
            <a:off x="3157589" y="2784223"/>
            <a:ext cx="1636872" cy="5143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3,986</a:t>
            </a:r>
            <a:endParaRPr 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1968AC-4D33-4288-9281-CE0686CCBDD0}"/>
              </a:ext>
            </a:extLst>
          </p:cNvPr>
          <p:cNvSpPr/>
          <p:nvPr/>
        </p:nvSpPr>
        <p:spPr>
          <a:xfrm>
            <a:off x="4794462" y="2781813"/>
            <a:ext cx="4948050" cy="516679"/>
          </a:xfrm>
          <a:prstGeom prst="rect">
            <a:avLst/>
          </a:prstGeom>
          <a:solidFill>
            <a:srgbClr val="A6A6A6">
              <a:alpha val="4392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708,381 (99.44%)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BDBC8B-8847-4B08-87EF-75EA268CE464}"/>
              </a:ext>
            </a:extLst>
          </p:cNvPr>
          <p:cNvSpPr txBox="1"/>
          <p:nvPr/>
        </p:nvSpPr>
        <p:spPr>
          <a:xfrm>
            <a:off x="3013527" y="2401253"/>
            <a:ext cx="12264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Flagged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2E7DEED-830C-4403-B6F5-56539A39F6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3114460" y="3260266"/>
            <a:ext cx="43129" cy="67983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EF3E10-9CE9-4E18-B0E0-49A0DCE818E9}"/>
              </a:ext>
            </a:extLst>
          </p:cNvPr>
          <p:cNvCxnSpPr>
            <a:cxnSpLocks/>
            <a:stCxn id="32" idx="6"/>
            <a:endCxn id="26" idx="1"/>
          </p:cNvCxnSpPr>
          <p:nvPr/>
        </p:nvCxnSpPr>
        <p:spPr>
          <a:xfrm>
            <a:off x="2127324" y="3033080"/>
            <a:ext cx="1030265" cy="830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2603E91-42E4-4694-B1D8-D96DF9151B1F}"/>
              </a:ext>
            </a:extLst>
          </p:cNvPr>
          <p:cNvCxnSpPr>
            <a:stCxn id="33" idx="6"/>
            <a:endCxn id="6" idx="1"/>
          </p:cNvCxnSpPr>
          <p:nvPr/>
        </p:nvCxnSpPr>
        <p:spPr>
          <a:xfrm>
            <a:off x="2127324" y="4186093"/>
            <a:ext cx="982955" cy="10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802586DA-C3C2-40B2-B7BC-E4F42EC73290}"/>
              </a:ext>
            </a:extLst>
          </p:cNvPr>
          <p:cNvSpPr/>
          <p:nvPr/>
        </p:nvSpPr>
        <p:spPr>
          <a:xfrm>
            <a:off x="1841574" y="2890205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0D4EDED-3B5F-4B70-8186-B3131938DC2C}"/>
              </a:ext>
            </a:extLst>
          </p:cNvPr>
          <p:cNvSpPr/>
          <p:nvPr/>
        </p:nvSpPr>
        <p:spPr>
          <a:xfrm>
            <a:off x="1841574" y="4043218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0FB47AC-902B-4A6D-9942-40103BF11769}"/>
              </a:ext>
            </a:extLst>
          </p:cNvPr>
          <p:cNvCxnSpPr>
            <a:stCxn id="35" idx="6"/>
            <a:endCxn id="12" idx="1"/>
          </p:cNvCxnSpPr>
          <p:nvPr/>
        </p:nvCxnSpPr>
        <p:spPr>
          <a:xfrm>
            <a:off x="2127324" y="5199422"/>
            <a:ext cx="563880" cy="402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5CA8AEF-5F4D-4044-ADFA-E0B554D6B2EB}"/>
              </a:ext>
            </a:extLst>
          </p:cNvPr>
          <p:cNvSpPr/>
          <p:nvPr/>
        </p:nvSpPr>
        <p:spPr>
          <a:xfrm>
            <a:off x="1841574" y="5056547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F03D01-E376-4F4C-96A6-A5A00CBCDC29}"/>
              </a:ext>
            </a:extLst>
          </p:cNvPr>
          <p:cNvSpPr/>
          <p:nvPr/>
        </p:nvSpPr>
        <p:spPr>
          <a:xfrm>
            <a:off x="3171223" y="5917635"/>
            <a:ext cx="1380468" cy="4490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84.06 %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A53A48-076F-45A1-AF34-6C932D88F2B8}"/>
              </a:ext>
            </a:extLst>
          </p:cNvPr>
          <p:cNvSpPr/>
          <p:nvPr/>
        </p:nvSpPr>
        <p:spPr>
          <a:xfrm>
            <a:off x="2691204" y="5917635"/>
            <a:ext cx="542842" cy="449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ambria" panose="02040503050406030204" pitchFamily="18" charset="0"/>
              </a:rPr>
              <a:t>15.9 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Cambria" panose="02040503050406030204" pitchFamily="18" charset="0"/>
              </a:rPr>
              <a:t>%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EEC2CF-2CF5-4E52-A941-DD009826301E}"/>
              </a:ext>
            </a:extLst>
          </p:cNvPr>
          <p:cNvSpPr/>
          <p:nvPr/>
        </p:nvSpPr>
        <p:spPr>
          <a:xfrm>
            <a:off x="4867205" y="5917635"/>
            <a:ext cx="4607751" cy="4490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97.87 %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7F9147-5BC3-406F-8DAB-2A15226D2CCA}"/>
              </a:ext>
            </a:extLst>
          </p:cNvPr>
          <p:cNvSpPr/>
          <p:nvPr/>
        </p:nvSpPr>
        <p:spPr>
          <a:xfrm>
            <a:off x="9474957" y="5917635"/>
            <a:ext cx="553304" cy="449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ambria" panose="02040503050406030204" pitchFamily="18" charset="0"/>
              </a:rPr>
              <a:t>2.13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Cambria" panose="02040503050406030204" pitchFamily="18" charset="0"/>
              </a:rPr>
              <a:t>%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CD42C8-1E73-46F7-95CF-2354245A7E12}"/>
              </a:ext>
            </a:extLst>
          </p:cNvPr>
          <p:cNvCxnSpPr>
            <a:cxnSpLocks/>
            <a:stCxn id="41" idx="6"/>
            <a:endCxn id="37" idx="1"/>
          </p:cNvCxnSpPr>
          <p:nvPr/>
        </p:nvCxnSpPr>
        <p:spPr>
          <a:xfrm>
            <a:off x="2127324" y="6141798"/>
            <a:ext cx="563880" cy="34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76CAB11C-8841-4A48-BE28-518A19804713}"/>
              </a:ext>
            </a:extLst>
          </p:cNvPr>
          <p:cNvSpPr/>
          <p:nvPr/>
        </p:nvSpPr>
        <p:spPr>
          <a:xfrm>
            <a:off x="1841574" y="5998923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5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0539A7-EEBA-4C1A-A4A9-3F83D6515DEA}"/>
              </a:ext>
            </a:extLst>
          </p:cNvPr>
          <p:cNvCxnSpPr>
            <a:cxnSpLocks/>
          </p:cNvCxnSpPr>
          <p:nvPr/>
        </p:nvCxnSpPr>
        <p:spPr>
          <a:xfrm>
            <a:off x="4551691" y="5427954"/>
            <a:ext cx="0" cy="4896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215B536-3969-4AC7-90B9-5C7D9ED9B16F}"/>
              </a:ext>
            </a:extLst>
          </p:cNvPr>
          <p:cNvCxnSpPr>
            <a:cxnSpLocks/>
          </p:cNvCxnSpPr>
          <p:nvPr/>
        </p:nvCxnSpPr>
        <p:spPr>
          <a:xfrm>
            <a:off x="4863846" y="5427954"/>
            <a:ext cx="0" cy="4896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A7793A-0CA0-4BAC-8B9B-3FA6147A1A60}"/>
              </a:ext>
            </a:extLst>
          </p:cNvPr>
          <p:cNvCxnSpPr>
            <a:cxnSpLocks/>
          </p:cNvCxnSpPr>
          <p:nvPr/>
        </p:nvCxnSpPr>
        <p:spPr>
          <a:xfrm>
            <a:off x="10017799" y="5427954"/>
            <a:ext cx="0" cy="4896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C90244B-D0F0-4A84-98E3-F2A074341D42}"/>
              </a:ext>
            </a:extLst>
          </p:cNvPr>
          <p:cNvSpPr txBox="1"/>
          <p:nvPr/>
        </p:nvSpPr>
        <p:spPr>
          <a:xfrm>
            <a:off x="5161681" y="5411859"/>
            <a:ext cx="1614784" cy="33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Malware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636BB1-3AD1-4C2F-8574-CABCBE23B6D8}"/>
              </a:ext>
            </a:extLst>
          </p:cNvPr>
          <p:cNvSpPr txBox="1"/>
          <p:nvPr/>
        </p:nvSpPr>
        <p:spPr>
          <a:xfrm>
            <a:off x="2691203" y="6434224"/>
            <a:ext cx="7337057" cy="371624"/>
          </a:xfrm>
          <a:prstGeom prst="roundRect">
            <a:avLst/>
          </a:prstGeom>
          <a:noFill/>
          <a:ln>
            <a:noFill/>
            <a:prstDash val="sysDot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i="1" dirty="0">
                <a:latin typeface="Cambria" panose="02040503050406030204" pitchFamily="18" charset="0"/>
              </a:rPr>
              <a:t>Sampled Inspection Result with 95% Confidence (10% Margin of Error).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8B32AA-2930-4D94-B901-010208890414}"/>
              </a:ext>
            </a:extLst>
          </p:cNvPr>
          <p:cNvSpPr txBox="1"/>
          <p:nvPr/>
        </p:nvSpPr>
        <p:spPr>
          <a:xfrm>
            <a:off x="2159663" y="2772352"/>
            <a:ext cx="951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Total Scanned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CC09B3-0624-4ADF-9A60-5F0987F1BC53}"/>
              </a:ext>
            </a:extLst>
          </p:cNvPr>
          <p:cNvSpPr txBox="1"/>
          <p:nvPr/>
        </p:nvSpPr>
        <p:spPr>
          <a:xfrm>
            <a:off x="2192790" y="3923816"/>
            <a:ext cx="864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Scan Results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8153D7-551B-4740-AABE-8CF7F8174057}"/>
              </a:ext>
            </a:extLst>
          </p:cNvPr>
          <p:cNvSpPr txBox="1"/>
          <p:nvPr/>
        </p:nvSpPr>
        <p:spPr>
          <a:xfrm>
            <a:off x="2117512" y="4931193"/>
            <a:ext cx="595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VT Scan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88E0F77-869D-433E-91CD-2969AAF1079C}"/>
              </a:ext>
            </a:extLst>
          </p:cNvPr>
          <p:cNvCxnSpPr>
            <a:cxnSpLocks/>
            <a:stCxn id="36" idx="0"/>
            <a:endCxn id="45" idx="2"/>
          </p:cNvCxnSpPr>
          <p:nvPr/>
        </p:nvCxnSpPr>
        <p:spPr>
          <a:xfrm flipV="1">
            <a:off x="3861457" y="5747616"/>
            <a:ext cx="2107616" cy="170019"/>
          </a:xfrm>
          <a:prstGeom prst="line">
            <a:avLst/>
          </a:prstGeom>
          <a:ln w="12700">
            <a:solidFill>
              <a:srgbClr val="FF0000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77994CD-D3E3-4E82-A69A-23351EABDC5A}"/>
              </a:ext>
            </a:extLst>
          </p:cNvPr>
          <p:cNvCxnSpPr>
            <a:cxnSpLocks/>
            <a:stCxn id="38" idx="0"/>
            <a:endCxn id="45" idx="2"/>
          </p:cNvCxnSpPr>
          <p:nvPr/>
        </p:nvCxnSpPr>
        <p:spPr>
          <a:xfrm flipH="1" flipV="1">
            <a:off x="5969073" y="5747616"/>
            <a:ext cx="1202008" cy="170019"/>
          </a:xfrm>
          <a:prstGeom prst="line">
            <a:avLst/>
          </a:prstGeom>
          <a:ln w="12700">
            <a:solidFill>
              <a:srgbClr val="FF0000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2B47065-3BD3-44E1-8F7E-46188DBC99B8}"/>
              </a:ext>
            </a:extLst>
          </p:cNvPr>
          <p:cNvSpPr/>
          <p:nvPr/>
        </p:nvSpPr>
        <p:spPr>
          <a:xfrm>
            <a:off x="3162981" y="1837448"/>
            <a:ext cx="1326845" cy="501386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712,367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73FB821-5A84-44CB-BBD5-3EC5A7E86B89}"/>
              </a:ext>
            </a:extLst>
          </p:cNvPr>
          <p:cNvSpPr/>
          <p:nvPr/>
        </p:nvSpPr>
        <p:spPr>
          <a:xfrm>
            <a:off x="4489826" y="1837448"/>
            <a:ext cx="5252685" cy="497715"/>
          </a:xfrm>
          <a:prstGeom prst="rect">
            <a:avLst/>
          </a:prstGeom>
          <a:solidFill>
            <a:srgbClr val="A6A6A6">
              <a:alpha val="4392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2,513,036 (77.9%)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08CBE77-4A25-45CD-9F9C-3B43C127F318}"/>
              </a:ext>
            </a:extLst>
          </p:cNvPr>
          <p:cNvCxnSpPr>
            <a:cxnSpLocks/>
          </p:cNvCxnSpPr>
          <p:nvPr/>
        </p:nvCxnSpPr>
        <p:spPr>
          <a:xfrm>
            <a:off x="3162981" y="2335163"/>
            <a:ext cx="0" cy="43915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0935475-C0D7-437C-A17B-4DF7AF3EAAAC}"/>
              </a:ext>
            </a:extLst>
          </p:cNvPr>
          <p:cNvCxnSpPr>
            <a:cxnSpLocks/>
          </p:cNvCxnSpPr>
          <p:nvPr/>
        </p:nvCxnSpPr>
        <p:spPr>
          <a:xfrm>
            <a:off x="4489827" y="2335163"/>
            <a:ext cx="5252684" cy="4526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ket 55">
            <a:extLst>
              <a:ext uri="{FF2B5EF4-FFF2-40B4-BE49-F238E27FC236}">
                <a16:creationId xmlns:a16="http://schemas.microsoft.com/office/drawing/2014/main" id="{29D546CE-EA90-484D-BDD2-BED3D5FE5065}"/>
              </a:ext>
            </a:extLst>
          </p:cNvPr>
          <p:cNvSpPr/>
          <p:nvPr/>
        </p:nvSpPr>
        <p:spPr>
          <a:xfrm rot="5400000">
            <a:off x="3730124" y="1074079"/>
            <a:ext cx="192555" cy="1326843"/>
          </a:xfrm>
          <a:prstGeom prst="leftBracket">
            <a:avLst>
              <a:gd name="adj" fmla="val 298148"/>
            </a:avLst>
          </a:prstGeom>
          <a:ln w="95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ket 56">
            <a:extLst>
              <a:ext uri="{FF2B5EF4-FFF2-40B4-BE49-F238E27FC236}">
                <a16:creationId xmlns:a16="http://schemas.microsoft.com/office/drawing/2014/main" id="{CD05DA76-A72D-46E5-9720-50AE31477553}"/>
              </a:ext>
            </a:extLst>
          </p:cNvPr>
          <p:cNvSpPr/>
          <p:nvPr/>
        </p:nvSpPr>
        <p:spPr>
          <a:xfrm rot="5400000">
            <a:off x="7019890" y="-896185"/>
            <a:ext cx="192555" cy="5252686"/>
          </a:xfrm>
          <a:prstGeom prst="leftBracket">
            <a:avLst>
              <a:gd name="adj" fmla="val 339441"/>
            </a:avLst>
          </a:prstGeom>
          <a:ln w="95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C3813C-BAA1-4239-A075-8C7D9FB8AD1F}"/>
              </a:ext>
            </a:extLst>
          </p:cNvPr>
          <p:cNvSpPr txBox="1"/>
          <p:nvPr/>
        </p:nvSpPr>
        <p:spPr>
          <a:xfrm>
            <a:off x="4879590" y="1128823"/>
            <a:ext cx="459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Data Files (e.g., images, icons, text files)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9DEE7A-C9E1-4AA5-B197-165706CEC459}"/>
              </a:ext>
            </a:extLst>
          </p:cNvPr>
          <p:cNvSpPr txBox="1"/>
          <p:nvPr/>
        </p:nvSpPr>
        <p:spPr>
          <a:xfrm>
            <a:off x="2858339" y="983878"/>
            <a:ext cx="1936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Program Relevant Files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BB35E2-C8E6-4415-A992-8E2A23803CE6}"/>
              </a:ext>
            </a:extLst>
          </p:cNvPr>
          <p:cNvSpPr txBox="1"/>
          <p:nvPr/>
        </p:nvSpPr>
        <p:spPr>
          <a:xfrm>
            <a:off x="5991169" y="2365860"/>
            <a:ext cx="1562031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Not Flagged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2123AE8-3AC9-4279-82A8-A12DDE3EB585}"/>
              </a:ext>
            </a:extLst>
          </p:cNvPr>
          <p:cNvCxnSpPr>
            <a:stCxn id="62" idx="6"/>
          </p:cNvCxnSpPr>
          <p:nvPr/>
        </p:nvCxnSpPr>
        <p:spPr>
          <a:xfrm>
            <a:off x="2116194" y="2069964"/>
            <a:ext cx="1030265" cy="183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84A407E5-1305-49A1-BCE2-83148B94CBF0}"/>
              </a:ext>
            </a:extLst>
          </p:cNvPr>
          <p:cNvSpPr/>
          <p:nvPr/>
        </p:nvSpPr>
        <p:spPr>
          <a:xfrm>
            <a:off x="1830444" y="1927089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A3253F-F99A-420D-8DF1-D19015C9F5A5}"/>
              </a:ext>
            </a:extLst>
          </p:cNvPr>
          <p:cNvSpPr txBox="1"/>
          <p:nvPr/>
        </p:nvSpPr>
        <p:spPr>
          <a:xfrm>
            <a:off x="2148533" y="1809236"/>
            <a:ext cx="951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Total Data-set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264249-1150-48EA-B1F6-1E46DAC22D3F}"/>
              </a:ext>
            </a:extLst>
          </p:cNvPr>
          <p:cNvSpPr/>
          <p:nvPr/>
        </p:nvSpPr>
        <p:spPr>
          <a:xfrm>
            <a:off x="0" y="2462435"/>
            <a:ext cx="12192000" cy="4395565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2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16C0C-1037-4F1D-B878-A1630A01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r>
              <a:rPr lang="en-US" b="0" dirty="0"/>
              <a:t>: Scanning real-world data-set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8948C-EE0C-4AB5-8148-6096E4A9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23BBAC-02BC-485A-8438-FBD7209601C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794461" y="3295572"/>
            <a:ext cx="4948051" cy="63719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ADC7FAD-3289-4BA8-84AB-736D60C7B29B}"/>
              </a:ext>
            </a:extLst>
          </p:cNvPr>
          <p:cNvSpPr/>
          <p:nvPr/>
        </p:nvSpPr>
        <p:spPr>
          <a:xfrm>
            <a:off x="3110279" y="3936432"/>
            <a:ext cx="1832320" cy="5013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   95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BDB946-1431-4A6F-9893-C633D4F87B8A}"/>
              </a:ext>
            </a:extLst>
          </p:cNvPr>
          <p:cNvSpPr/>
          <p:nvPr/>
        </p:nvSpPr>
        <p:spPr>
          <a:xfrm>
            <a:off x="4461288" y="3940103"/>
            <a:ext cx="5281223" cy="4977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3748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135B4-2A32-4403-B6C7-4530D97652D9}"/>
              </a:ext>
            </a:extLst>
          </p:cNvPr>
          <p:cNvSpPr txBox="1"/>
          <p:nvPr/>
        </p:nvSpPr>
        <p:spPr>
          <a:xfrm>
            <a:off x="3102330" y="3359580"/>
            <a:ext cx="177171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5"/>
                </a:solidFill>
                <a:latin typeface="Cambria" panose="02040503050406030204" pitchFamily="18" charset="0"/>
              </a:rPr>
              <a:t>maldet</a:t>
            </a:r>
            <a:r>
              <a:rPr lang="en-US" b="1" dirty="0">
                <a:solidFill>
                  <a:schemeClr val="accent5"/>
                </a:solidFill>
                <a:latin typeface="Cambria" panose="02040503050406030204" pitchFamily="18" charset="0"/>
              </a:rPr>
              <a:t> detects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6E525-9BA6-41D7-B5FA-6B50E259EB8D}"/>
              </a:ext>
            </a:extLst>
          </p:cNvPr>
          <p:cNvSpPr txBox="1"/>
          <p:nvPr/>
        </p:nvSpPr>
        <p:spPr>
          <a:xfrm>
            <a:off x="5644420" y="3341711"/>
            <a:ext cx="2914958" cy="40011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cap="small" dirty="0" err="1">
                <a:solidFill>
                  <a:srgbClr val="C00000"/>
                </a:solidFill>
                <a:latin typeface="Cambria" panose="02040503050406030204" pitchFamily="18" charset="0"/>
              </a:rPr>
              <a:t>PhpMalScan</a:t>
            </a:r>
            <a:r>
              <a:rPr lang="en-US" sz="2000" b="1" cap="small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detects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B93BC-5FF0-475B-89BC-360CEC9F091A}"/>
              </a:ext>
            </a:extLst>
          </p:cNvPr>
          <p:cNvSpPr txBox="1"/>
          <p:nvPr/>
        </p:nvSpPr>
        <p:spPr>
          <a:xfrm>
            <a:off x="3896030" y="3941865"/>
            <a:ext cx="1050533" cy="503447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sz="2000" b="1" cap="small" dirty="0">
                <a:solidFill>
                  <a:schemeClr val="bg1"/>
                </a:solidFill>
                <a:latin typeface="Cambria" panose="02040503050406030204" pitchFamily="18" charset="0"/>
              </a:rPr>
              <a:t>143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9761D8-D1C5-43CA-A892-993A71E29FFC}"/>
              </a:ext>
            </a:extLst>
          </p:cNvPr>
          <p:cNvSpPr/>
          <p:nvPr/>
        </p:nvSpPr>
        <p:spPr>
          <a:xfrm>
            <a:off x="3322895" y="4978944"/>
            <a:ext cx="1228795" cy="4490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205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621D62-80C5-41B5-ABA6-4C2DE444AB6C}"/>
              </a:ext>
            </a:extLst>
          </p:cNvPr>
          <p:cNvSpPr/>
          <p:nvPr/>
        </p:nvSpPr>
        <p:spPr>
          <a:xfrm>
            <a:off x="2691204" y="4978944"/>
            <a:ext cx="631692" cy="449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33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01DE04-D14F-49EA-9FC4-F4D23F485100}"/>
              </a:ext>
            </a:extLst>
          </p:cNvPr>
          <p:cNvCxnSpPr>
            <a:cxnSpLocks/>
          </p:cNvCxnSpPr>
          <p:nvPr/>
        </p:nvCxnSpPr>
        <p:spPr>
          <a:xfrm flipH="1">
            <a:off x="2691204" y="4437818"/>
            <a:ext cx="408340" cy="54364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C7F5AF-C1C2-480C-9DA3-D6DD2AAA0D6B}"/>
              </a:ext>
            </a:extLst>
          </p:cNvPr>
          <p:cNvCxnSpPr>
            <a:cxnSpLocks/>
          </p:cNvCxnSpPr>
          <p:nvPr/>
        </p:nvCxnSpPr>
        <p:spPr>
          <a:xfrm flipH="1">
            <a:off x="4551691" y="4437817"/>
            <a:ext cx="394873" cy="53880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C610917-7FE1-46D7-9567-E48255E3B230}"/>
              </a:ext>
            </a:extLst>
          </p:cNvPr>
          <p:cNvSpPr txBox="1"/>
          <p:nvPr/>
        </p:nvSpPr>
        <p:spPr>
          <a:xfrm>
            <a:off x="3141695" y="4607289"/>
            <a:ext cx="161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Cambria" panose="02040503050406030204" pitchFamily="18" charset="0"/>
              </a:rPr>
              <a:t>VT detects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9D9D33-A842-4D3D-BB99-6D962238EAD3}"/>
              </a:ext>
            </a:extLst>
          </p:cNvPr>
          <p:cNvSpPr/>
          <p:nvPr/>
        </p:nvSpPr>
        <p:spPr>
          <a:xfrm>
            <a:off x="4867205" y="4978944"/>
            <a:ext cx="2784594" cy="4490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2406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624B35-B705-4AEE-8C40-EA24EF06B958}"/>
              </a:ext>
            </a:extLst>
          </p:cNvPr>
          <p:cNvSpPr/>
          <p:nvPr/>
        </p:nvSpPr>
        <p:spPr>
          <a:xfrm>
            <a:off x="7651799" y="4978944"/>
            <a:ext cx="2376462" cy="449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1485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60E799-5642-42B6-9E61-779FA0FCE6E0}"/>
              </a:ext>
            </a:extLst>
          </p:cNvPr>
          <p:cNvCxnSpPr>
            <a:cxnSpLocks/>
          </p:cNvCxnSpPr>
          <p:nvPr/>
        </p:nvCxnSpPr>
        <p:spPr>
          <a:xfrm>
            <a:off x="3916062" y="4437817"/>
            <a:ext cx="958934" cy="5411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8908C6-A43F-4FBD-8C1D-3FFAFDC640D4}"/>
              </a:ext>
            </a:extLst>
          </p:cNvPr>
          <p:cNvSpPr txBox="1"/>
          <p:nvPr/>
        </p:nvSpPr>
        <p:spPr>
          <a:xfrm>
            <a:off x="5491789" y="4615742"/>
            <a:ext cx="161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Cambria" panose="02040503050406030204" pitchFamily="18" charset="0"/>
              </a:rPr>
              <a:t>VT detects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459D1C-DB31-4694-BC5F-7CED482399F7}"/>
              </a:ext>
            </a:extLst>
          </p:cNvPr>
          <p:cNvCxnSpPr>
            <a:cxnSpLocks/>
          </p:cNvCxnSpPr>
          <p:nvPr/>
        </p:nvCxnSpPr>
        <p:spPr>
          <a:xfrm>
            <a:off x="9742511" y="4445159"/>
            <a:ext cx="285750" cy="53991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7833AF29-9EDE-41D3-BF09-54F4C2746251}"/>
              </a:ext>
            </a:extLst>
          </p:cNvPr>
          <p:cNvSpPr/>
          <p:nvPr/>
        </p:nvSpPr>
        <p:spPr>
          <a:xfrm rot="5400000">
            <a:off x="3932252" y="2929757"/>
            <a:ext cx="192555" cy="1828139"/>
          </a:xfrm>
          <a:prstGeom prst="leftBracket">
            <a:avLst>
              <a:gd name="adj" fmla="val 298148"/>
            </a:avLst>
          </a:prstGeom>
          <a:ln w="9525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F1A818D4-843A-420E-B7A9-86BB2B7ED85E}"/>
              </a:ext>
            </a:extLst>
          </p:cNvPr>
          <p:cNvSpPr/>
          <p:nvPr/>
        </p:nvSpPr>
        <p:spPr>
          <a:xfrm rot="5400000">
            <a:off x="6722993" y="913244"/>
            <a:ext cx="192555" cy="5846483"/>
          </a:xfrm>
          <a:prstGeom prst="leftBracket">
            <a:avLst>
              <a:gd name="adj" fmla="val 339441"/>
            </a:avLst>
          </a:prstGeom>
          <a:ln w="95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C0F2D1-8335-405E-8FF5-D163A32463F4}"/>
              </a:ext>
            </a:extLst>
          </p:cNvPr>
          <p:cNvSpPr/>
          <p:nvPr/>
        </p:nvSpPr>
        <p:spPr>
          <a:xfrm>
            <a:off x="2858339" y="4771102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32219F-D0D7-4207-9C42-5A3329C77806}"/>
              </a:ext>
            </a:extLst>
          </p:cNvPr>
          <p:cNvSpPr/>
          <p:nvPr/>
        </p:nvSpPr>
        <p:spPr>
          <a:xfrm>
            <a:off x="8721451" y="4771102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B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416AFE-A38A-42D5-8682-F64A40AF9B91}"/>
              </a:ext>
            </a:extLst>
          </p:cNvPr>
          <p:cNvCxnSpPr>
            <a:cxnSpLocks/>
          </p:cNvCxnSpPr>
          <p:nvPr/>
        </p:nvCxnSpPr>
        <p:spPr>
          <a:xfrm>
            <a:off x="2691203" y="5427954"/>
            <a:ext cx="0" cy="49911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354E01F-EB8E-4D96-A4B4-07C9864EA4D7}"/>
              </a:ext>
            </a:extLst>
          </p:cNvPr>
          <p:cNvSpPr/>
          <p:nvPr/>
        </p:nvSpPr>
        <p:spPr>
          <a:xfrm>
            <a:off x="3157589" y="2784223"/>
            <a:ext cx="1636872" cy="5143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3,986</a:t>
            </a:r>
            <a:endParaRPr 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1968AC-4D33-4288-9281-CE0686CCBDD0}"/>
              </a:ext>
            </a:extLst>
          </p:cNvPr>
          <p:cNvSpPr/>
          <p:nvPr/>
        </p:nvSpPr>
        <p:spPr>
          <a:xfrm>
            <a:off x="4794462" y="2781813"/>
            <a:ext cx="4948050" cy="516679"/>
          </a:xfrm>
          <a:prstGeom prst="rect">
            <a:avLst/>
          </a:prstGeom>
          <a:solidFill>
            <a:srgbClr val="A6A6A6">
              <a:alpha val="4392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708,381 (99.44%)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BDBC8B-8847-4B08-87EF-75EA268CE464}"/>
              </a:ext>
            </a:extLst>
          </p:cNvPr>
          <p:cNvSpPr txBox="1"/>
          <p:nvPr/>
        </p:nvSpPr>
        <p:spPr>
          <a:xfrm>
            <a:off x="3013527" y="2401253"/>
            <a:ext cx="12264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Flagged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2E7DEED-830C-4403-B6F5-56539A39F6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3114460" y="3260266"/>
            <a:ext cx="43129" cy="67983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EF3E10-9CE9-4E18-B0E0-49A0DCE818E9}"/>
              </a:ext>
            </a:extLst>
          </p:cNvPr>
          <p:cNvCxnSpPr>
            <a:cxnSpLocks/>
            <a:stCxn id="32" idx="6"/>
            <a:endCxn id="26" idx="1"/>
          </p:cNvCxnSpPr>
          <p:nvPr/>
        </p:nvCxnSpPr>
        <p:spPr>
          <a:xfrm>
            <a:off x="2127324" y="3033080"/>
            <a:ext cx="1030265" cy="830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2603E91-42E4-4694-B1D8-D96DF9151B1F}"/>
              </a:ext>
            </a:extLst>
          </p:cNvPr>
          <p:cNvCxnSpPr>
            <a:stCxn id="33" idx="6"/>
            <a:endCxn id="6" idx="1"/>
          </p:cNvCxnSpPr>
          <p:nvPr/>
        </p:nvCxnSpPr>
        <p:spPr>
          <a:xfrm>
            <a:off x="2127324" y="4186093"/>
            <a:ext cx="982955" cy="10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802586DA-C3C2-40B2-B7BC-E4F42EC73290}"/>
              </a:ext>
            </a:extLst>
          </p:cNvPr>
          <p:cNvSpPr/>
          <p:nvPr/>
        </p:nvSpPr>
        <p:spPr>
          <a:xfrm>
            <a:off x="1841574" y="2890205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0D4EDED-3B5F-4B70-8186-B3131938DC2C}"/>
              </a:ext>
            </a:extLst>
          </p:cNvPr>
          <p:cNvSpPr/>
          <p:nvPr/>
        </p:nvSpPr>
        <p:spPr>
          <a:xfrm>
            <a:off x="1841574" y="4043218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0FB47AC-902B-4A6D-9942-40103BF11769}"/>
              </a:ext>
            </a:extLst>
          </p:cNvPr>
          <p:cNvCxnSpPr>
            <a:stCxn id="35" idx="6"/>
            <a:endCxn id="12" idx="1"/>
          </p:cNvCxnSpPr>
          <p:nvPr/>
        </p:nvCxnSpPr>
        <p:spPr>
          <a:xfrm>
            <a:off x="2127324" y="5199422"/>
            <a:ext cx="563880" cy="402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5CA8AEF-5F4D-4044-ADFA-E0B554D6B2EB}"/>
              </a:ext>
            </a:extLst>
          </p:cNvPr>
          <p:cNvSpPr/>
          <p:nvPr/>
        </p:nvSpPr>
        <p:spPr>
          <a:xfrm>
            <a:off x="1841574" y="5056547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F03D01-E376-4F4C-96A6-A5A00CBCDC29}"/>
              </a:ext>
            </a:extLst>
          </p:cNvPr>
          <p:cNvSpPr/>
          <p:nvPr/>
        </p:nvSpPr>
        <p:spPr>
          <a:xfrm>
            <a:off x="3171223" y="5917635"/>
            <a:ext cx="1380468" cy="4490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84.06 %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A53A48-076F-45A1-AF34-6C932D88F2B8}"/>
              </a:ext>
            </a:extLst>
          </p:cNvPr>
          <p:cNvSpPr/>
          <p:nvPr/>
        </p:nvSpPr>
        <p:spPr>
          <a:xfrm>
            <a:off x="2691204" y="5917635"/>
            <a:ext cx="542842" cy="449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ambria" panose="02040503050406030204" pitchFamily="18" charset="0"/>
              </a:rPr>
              <a:t>15.9 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Cambria" panose="02040503050406030204" pitchFamily="18" charset="0"/>
              </a:rPr>
              <a:t>%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EEC2CF-2CF5-4E52-A941-DD009826301E}"/>
              </a:ext>
            </a:extLst>
          </p:cNvPr>
          <p:cNvSpPr/>
          <p:nvPr/>
        </p:nvSpPr>
        <p:spPr>
          <a:xfrm>
            <a:off x="4867205" y="5917635"/>
            <a:ext cx="4607751" cy="4490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97.87 %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7F9147-5BC3-406F-8DAB-2A15226D2CCA}"/>
              </a:ext>
            </a:extLst>
          </p:cNvPr>
          <p:cNvSpPr/>
          <p:nvPr/>
        </p:nvSpPr>
        <p:spPr>
          <a:xfrm>
            <a:off x="9474957" y="5917635"/>
            <a:ext cx="553304" cy="449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ambria" panose="02040503050406030204" pitchFamily="18" charset="0"/>
              </a:rPr>
              <a:t>2.13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Cambria" panose="02040503050406030204" pitchFamily="18" charset="0"/>
              </a:rPr>
              <a:t>%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CD42C8-1E73-46F7-95CF-2354245A7E12}"/>
              </a:ext>
            </a:extLst>
          </p:cNvPr>
          <p:cNvCxnSpPr>
            <a:cxnSpLocks/>
            <a:stCxn id="41" idx="6"/>
            <a:endCxn id="37" idx="1"/>
          </p:cNvCxnSpPr>
          <p:nvPr/>
        </p:nvCxnSpPr>
        <p:spPr>
          <a:xfrm>
            <a:off x="2127324" y="6141798"/>
            <a:ext cx="563880" cy="34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76CAB11C-8841-4A48-BE28-518A19804713}"/>
              </a:ext>
            </a:extLst>
          </p:cNvPr>
          <p:cNvSpPr/>
          <p:nvPr/>
        </p:nvSpPr>
        <p:spPr>
          <a:xfrm>
            <a:off x="1841574" y="5998923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5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0539A7-EEBA-4C1A-A4A9-3F83D6515DEA}"/>
              </a:ext>
            </a:extLst>
          </p:cNvPr>
          <p:cNvCxnSpPr>
            <a:cxnSpLocks/>
          </p:cNvCxnSpPr>
          <p:nvPr/>
        </p:nvCxnSpPr>
        <p:spPr>
          <a:xfrm>
            <a:off x="4551691" y="5427954"/>
            <a:ext cx="0" cy="4896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215B536-3969-4AC7-90B9-5C7D9ED9B16F}"/>
              </a:ext>
            </a:extLst>
          </p:cNvPr>
          <p:cNvCxnSpPr>
            <a:cxnSpLocks/>
          </p:cNvCxnSpPr>
          <p:nvPr/>
        </p:nvCxnSpPr>
        <p:spPr>
          <a:xfrm>
            <a:off x="4863846" y="5427954"/>
            <a:ext cx="0" cy="4896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A7793A-0CA0-4BAC-8B9B-3FA6147A1A60}"/>
              </a:ext>
            </a:extLst>
          </p:cNvPr>
          <p:cNvCxnSpPr>
            <a:cxnSpLocks/>
          </p:cNvCxnSpPr>
          <p:nvPr/>
        </p:nvCxnSpPr>
        <p:spPr>
          <a:xfrm>
            <a:off x="10017799" y="5427954"/>
            <a:ext cx="0" cy="4896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C90244B-D0F0-4A84-98E3-F2A074341D42}"/>
              </a:ext>
            </a:extLst>
          </p:cNvPr>
          <p:cNvSpPr txBox="1"/>
          <p:nvPr/>
        </p:nvSpPr>
        <p:spPr>
          <a:xfrm>
            <a:off x="5161681" y="5411859"/>
            <a:ext cx="1614784" cy="33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Malware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636BB1-3AD1-4C2F-8574-CABCBE23B6D8}"/>
              </a:ext>
            </a:extLst>
          </p:cNvPr>
          <p:cNvSpPr txBox="1"/>
          <p:nvPr/>
        </p:nvSpPr>
        <p:spPr>
          <a:xfrm>
            <a:off x="2691203" y="6434224"/>
            <a:ext cx="7337057" cy="371624"/>
          </a:xfrm>
          <a:prstGeom prst="roundRect">
            <a:avLst/>
          </a:prstGeom>
          <a:noFill/>
          <a:ln>
            <a:noFill/>
            <a:prstDash val="sysDot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i="1" dirty="0">
                <a:latin typeface="Cambria" panose="02040503050406030204" pitchFamily="18" charset="0"/>
              </a:rPr>
              <a:t>Sampled Inspection Result with 95% Confidence (10% Margin of Error).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8B32AA-2930-4D94-B901-010208890414}"/>
              </a:ext>
            </a:extLst>
          </p:cNvPr>
          <p:cNvSpPr txBox="1"/>
          <p:nvPr/>
        </p:nvSpPr>
        <p:spPr>
          <a:xfrm>
            <a:off x="2159663" y="2772352"/>
            <a:ext cx="951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Total Scanned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CC09B3-0624-4ADF-9A60-5F0987F1BC53}"/>
              </a:ext>
            </a:extLst>
          </p:cNvPr>
          <p:cNvSpPr txBox="1"/>
          <p:nvPr/>
        </p:nvSpPr>
        <p:spPr>
          <a:xfrm>
            <a:off x="2192790" y="3923816"/>
            <a:ext cx="864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Scan Results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8153D7-551B-4740-AABE-8CF7F8174057}"/>
              </a:ext>
            </a:extLst>
          </p:cNvPr>
          <p:cNvSpPr txBox="1"/>
          <p:nvPr/>
        </p:nvSpPr>
        <p:spPr>
          <a:xfrm>
            <a:off x="2117512" y="4931193"/>
            <a:ext cx="595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VT Scan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88E0F77-869D-433E-91CD-2969AAF1079C}"/>
              </a:ext>
            </a:extLst>
          </p:cNvPr>
          <p:cNvCxnSpPr>
            <a:cxnSpLocks/>
            <a:stCxn id="36" idx="0"/>
            <a:endCxn id="45" idx="2"/>
          </p:cNvCxnSpPr>
          <p:nvPr/>
        </p:nvCxnSpPr>
        <p:spPr>
          <a:xfrm flipV="1">
            <a:off x="3861457" y="5747616"/>
            <a:ext cx="2107616" cy="170019"/>
          </a:xfrm>
          <a:prstGeom prst="line">
            <a:avLst/>
          </a:prstGeom>
          <a:ln w="12700">
            <a:solidFill>
              <a:srgbClr val="FF0000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77994CD-D3E3-4E82-A69A-23351EABDC5A}"/>
              </a:ext>
            </a:extLst>
          </p:cNvPr>
          <p:cNvCxnSpPr>
            <a:cxnSpLocks/>
            <a:stCxn id="38" idx="0"/>
            <a:endCxn id="45" idx="2"/>
          </p:cNvCxnSpPr>
          <p:nvPr/>
        </p:nvCxnSpPr>
        <p:spPr>
          <a:xfrm flipH="1" flipV="1">
            <a:off x="5969073" y="5747616"/>
            <a:ext cx="1202008" cy="170019"/>
          </a:xfrm>
          <a:prstGeom prst="line">
            <a:avLst/>
          </a:prstGeom>
          <a:ln w="12700">
            <a:solidFill>
              <a:srgbClr val="FF0000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2B47065-3BD3-44E1-8F7E-46188DBC99B8}"/>
              </a:ext>
            </a:extLst>
          </p:cNvPr>
          <p:cNvSpPr/>
          <p:nvPr/>
        </p:nvSpPr>
        <p:spPr>
          <a:xfrm>
            <a:off x="3162981" y="1837448"/>
            <a:ext cx="1326845" cy="501386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712,367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73FB821-5A84-44CB-BBD5-3EC5A7E86B89}"/>
              </a:ext>
            </a:extLst>
          </p:cNvPr>
          <p:cNvSpPr/>
          <p:nvPr/>
        </p:nvSpPr>
        <p:spPr>
          <a:xfrm>
            <a:off x="4489826" y="1837448"/>
            <a:ext cx="5252685" cy="497715"/>
          </a:xfrm>
          <a:prstGeom prst="rect">
            <a:avLst/>
          </a:prstGeom>
          <a:solidFill>
            <a:srgbClr val="A6A6A6">
              <a:alpha val="4392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2,513,036 (77.9%)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08CBE77-4A25-45CD-9F9C-3B43C127F318}"/>
              </a:ext>
            </a:extLst>
          </p:cNvPr>
          <p:cNvCxnSpPr>
            <a:cxnSpLocks/>
          </p:cNvCxnSpPr>
          <p:nvPr/>
        </p:nvCxnSpPr>
        <p:spPr>
          <a:xfrm>
            <a:off x="3162981" y="2335163"/>
            <a:ext cx="0" cy="43915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0935475-C0D7-437C-A17B-4DF7AF3EAAAC}"/>
              </a:ext>
            </a:extLst>
          </p:cNvPr>
          <p:cNvCxnSpPr>
            <a:cxnSpLocks/>
          </p:cNvCxnSpPr>
          <p:nvPr/>
        </p:nvCxnSpPr>
        <p:spPr>
          <a:xfrm>
            <a:off x="4489827" y="2335163"/>
            <a:ext cx="5252684" cy="4526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ket 55">
            <a:extLst>
              <a:ext uri="{FF2B5EF4-FFF2-40B4-BE49-F238E27FC236}">
                <a16:creationId xmlns:a16="http://schemas.microsoft.com/office/drawing/2014/main" id="{29D546CE-EA90-484D-BDD2-BED3D5FE5065}"/>
              </a:ext>
            </a:extLst>
          </p:cNvPr>
          <p:cNvSpPr/>
          <p:nvPr/>
        </p:nvSpPr>
        <p:spPr>
          <a:xfrm rot="5400000">
            <a:off x="3730124" y="1074079"/>
            <a:ext cx="192555" cy="1326843"/>
          </a:xfrm>
          <a:prstGeom prst="leftBracket">
            <a:avLst>
              <a:gd name="adj" fmla="val 298148"/>
            </a:avLst>
          </a:prstGeom>
          <a:ln w="95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ket 56">
            <a:extLst>
              <a:ext uri="{FF2B5EF4-FFF2-40B4-BE49-F238E27FC236}">
                <a16:creationId xmlns:a16="http://schemas.microsoft.com/office/drawing/2014/main" id="{CD05DA76-A72D-46E5-9720-50AE31477553}"/>
              </a:ext>
            </a:extLst>
          </p:cNvPr>
          <p:cNvSpPr/>
          <p:nvPr/>
        </p:nvSpPr>
        <p:spPr>
          <a:xfrm rot="5400000">
            <a:off x="7019890" y="-896185"/>
            <a:ext cx="192555" cy="5252686"/>
          </a:xfrm>
          <a:prstGeom prst="leftBracket">
            <a:avLst>
              <a:gd name="adj" fmla="val 339441"/>
            </a:avLst>
          </a:prstGeom>
          <a:ln w="95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C3813C-BAA1-4239-A075-8C7D9FB8AD1F}"/>
              </a:ext>
            </a:extLst>
          </p:cNvPr>
          <p:cNvSpPr txBox="1"/>
          <p:nvPr/>
        </p:nvSpPr>
        <p:spPr>
          <a:xfrm>
            <a:off x="4879590" y="1128823"/>
            <a:ext cx="459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Data Files (e.g., images, icons, text files)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9DEE7A-C9E1-4AA5-B197-165706CEC459}"/>
              </a:ext>
            </a:extLst>
          </p:cNvPr>
          <p:cNvSpPr txBox="1"/>
          <p:nvPr/>
        </p:nvSpPr>
        <p:spPr>
          <a:xfrm>
            <a:off x="2858339" y="983878"/>
            <a:ext cx="1936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Program Relevant Files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BB35E2-C8E6-4415-A992-8E2A23803CE6}"/>
              </a:ext>
            </a:extLst>
          </p:cNvPr>
          <p:cNvSpPr txBox="1"/>
          <p:nvPr/>
        </p:nvSpPr>
        <p:spPr>
          <a:xfrm>
            <a:off x="5991169" y="2365860"/>
            <a:ext cx="1562031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Not Flagged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2123AE8-3AC9-4279-82A8-A12DDE3EB585}"/>
              </a:ext>
            </a:extLst>
          </p:cNvPr>
          <p:cNvCxnSpPr>
            <a:stCxn id="62" idx="6"/>
          </p:cNvCxnSpPr>
          <p:nvPr/>
        </p:nvCxnSpPr>
        <p:spPr>
          <a:xfrm>
            <a:off x="2116194" y="2069964"/>
            <a:ext cx="1030265" cy="183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84A407E5-1305-49A1-BCE2-83148B94CBF0}"/>
              </a:ext>
            </a:extLst>
          </p:cNvPr>
          <p:cNvSpPr/>
          <p:nvPr/>
        </p:nvSpPr>
        <p:spPr>
          <a:xfrm>
            <a:off x="1830444" y="1927089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A3253F-F99A-420D-8DF1-D19015C9F5A5}"/>
              </a:ext>
            </a:extLst>
          </p:cNvPr>
          <p:cNvSpPr txBox="1"/>
          <p:nvPr/>
        </p:nvSpPr>
        <p:spPr>
          <a:xfrm>
            <a:off x="2148533" y="1809236"/>
            <a:ext cx="951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Total Data-set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264249-1150-48EA-B1F6-1E46DAC22D3F}"/>
              </a:ext>
            </a:extLst>
          </p:cNvPr>
          <p:cNvSpPr/>
          <p:nvPr/>
        </p:nvSpPr>
        <p:spPr>
          <a:xfrm>
            <a:off x="0" y="3412558"/>
            <a:ext cx="12192000" cy="3445442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46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16C0C-1037-4F1D-B878-A1630A01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r>
              <a:rPr lang="en-US" b="0" dirty="0"/>
              <a:t>: Scanning real-world data-set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8948C-EE0C-4AB5-8148-6096E4A9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23BBAC-02BC-485A-8438-FBD7209601C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794461" y="3295572"/>
            <a:ext cx="4948051" cy="63719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ADC7FAD-3289-4BA8-84AB-736D60C7B29B}"/>
              </a:ext>
            </a:extLst>
          </p:cNvPr>
          <p:cNvSpPr/>
          <p:nvPr/>
        </p:nvSpPr>
        <p:spPr>
          <a:xfrm>
            <a:off x="3110279" y="3936432"/>
            <a:ext cx="1832320" cy="5013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   95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BDB946-1431-4A6F-9893-C633D4F87B8A}"/>
              </a:ext>
            </a:extLst>
          </p:cNvPr>
          <p:cNvSpPr/>
          <p:nvPr/>
        </p:nvSpPr>
        <p:spPr>
          <a:xfrm>
            <a:off x="4461288" y="3940103"/>
            <a:ext cx="5281223" cy="4977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3748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135B4-2A32-4403-B6C7-4530D97652D9}"/>
              </a:ext>
            </a:extLst>
          </p:cNvPr>
          <p:cNvSpPr txBox="1"/>
          <p:nvPr/>
        </p:nvSpPr>
        <p:spPr>
          <a:xfrm>
            <a:off x="3102330" y="3359580"/>
            <a:ext cx="177171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5"/>
                </a:solidFill>
                <a:latin typeface="Cambria" panose="02040503050406030204" pitchFamily="18" charset="0"/>
              </a:rPr>
              <a:t>maldet</a:t>
            </a:r>
            <a:r>
              <a:rPr lang="en-US" b="1" dirty="0">
                <a:solidFill>
                  <a:schemeClr val="accent5"/>
                </a:solidFill>
                <a:latin typeface="Cambria" panose="02040503050406030204" pitchFamily="18" charset="0"/>
              </a:rPr>
              <a:t> detects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6E525-9BA6-41D7-B5FA-6B50E259EB8D}"/>
              </a:ext>
            </a:extLst>
          </p:cNvPr>
          <p:cNvSpPr txBox="1"/>
          <p:nvPr/>
        </p:nvSpPr>
        <p:spPr>
          <a:xfrm>
            <a:off x="5644420" y="3341711"/>
            <a:ext cx="2914958" cy="40011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cap="small" dirty="0" err="1">
                <a:solidFill>
                  <a:srgbClr val="C00000"/>
                </a:solidFill>
                <a:latin typeface="Cambria" panose="02040503050406030204" pitchFamily="18" charset="0"/>
              </a:rPr>
              <a:t>PhpMalScan</a:t>
            </a:r>
            <a:r>
              <a:rPr lang="en-US" sz="2000" b="1" cap="small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detects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B93BC-5FF0-475B-89BC-360CEC9F091A}"/>
              </a:ext>
            </a:extLst>
          </p:cNvPr>
          <p:cNvSpPr txBox="1"/>
          <p:nvPr/>
        </p:nvSpPr>
        <p:spPr>
          <a:xfrm>
            <a:off x="3896030" y="3941865"/>
            <a:ext cx="1050533" cy="503447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sz="2000" b="1" cap="small" dirty="0">
                <a:solidFill>
                  <a:schemeClr val="bg1"/>
                </a:solidFill>
                <a:latin typeface="Cambria" panose="02040503050406030204" pitchFamily="18" charset="0"/>
              </a:rPr>
              <a:t>143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9761D8-D1C5-43CA-A892-993A71E29FFC}"/>
              </a:ext>
            </a:extLst>
          </p:cNvPr>
          <p:cNvSpPr/>
          <p:nvPr/>
        </p:nvSpPr>
        <p:spPr>
          <a:xfrm>
            <a:off x="3322895" y="4978944"/>
            <a:ext cx="1228795" cy="4490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205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621D62-80C5-41B5-ABA6-4C2DE444AB6C}"/>
              </a:ext>
            </a:extLst>
          </p:cNvPr>
          <p:cNvSpPr/>
          <p:nvPr/>
        </p:nvSpPr>
        <p:spPr>
          <a:xfrm>
            <a:off x="2691204" y="4978944"/>
            <a:ext cx="631692" cy="449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33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01DE04-D14F-49EA-9FC4-F4D23F485100}"/>
              </a:ext>
            </a:extLst>
          </p:cNvPr>
          <p:cNvCxnSpPr>
            <a:cxnSpLocks/>
          </p:cNvCxnSpPr>
          <p:nvPr/>
        </p:nvCxnSpPr>
        <p:spPr>
          <a:xfrm flipH="1">
            <a:off x="2691204" y="4437818"/>
            <a:ext cx="408340" cy="54364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C7F5AF-C1C2-480C-9DA3-D6DD2AAA0D6B}"/>
              </a:ext>
            </a:extLst>
          </p:cNvPr>
          <p:cNvCxnSpPr>
            <a:cxnSpLocks/>
          </p:cNvCxnSpPr>
          <p:nvPr/>
        </p:nvCxnSpPr>
        <p:spPr>
          <a:xfrm flipH="1">
            <a:off x="4551691" y="4437817"/>
            <a:ext cx="394873" cy="53880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C610917-7FE1-46D7-9567-E48255E3B230}"/>
              </a:ext>
            </a:extLst>
          </p:cNvPr>
          <p:cNvSpPr txBox="1"/>
          <p:nvPr/>
        </p:nvSpPr>
        <p:spPr>
          <a:xfrm>
            <a:off x="3141695" y="4607289"/>
            <a:ext cx="161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Cambria" panose="02040503050406030204" pitchFamily="18" charset="0"/>
              </a:rPr>
              <a:t>VT detects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9D9D33-A842-4D3D-BB99-6D962238EAD3}"/>
              </a:ext>
            </a:extLst>
          </p:cNvPr>
          <p:cNvSpPr/>
          <p:nvPr/>
        </p:nvSpPr>
        <p:spPr>
          <a:xfrm>
            <a:off x="4867205" y="4978944"/>
            <a:ext cx="2784594" cy="4490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2406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624B35-B705-4AEE-8C40-EA24EF06B958}"/>
              </a:ext>
            </a:extLst>
          </p:cNvPr>
          <p:cNvSpPr/>
          <p:nvPr/>
        </p:nvSpPr>
        <p:spPr>
          <a:xfrm>
            <a:off x="7651799" y="4978944"/>
            <a:ext cx="2376462" cy="449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1485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60E799-5642-42B6-9E61-779FA0FCE6E0}"/>
              </a:ext>
            </a:extLst>
          </p:cNvPr>
          <p:cNvCxnSpPr>
            <a:cxnSpLocks/>
          </p:cNvCxnSpPr>
          <p:nvPr/>
        </p:nvCxnSpPr>
        <p:spPr>
          <a:xfrm>
            <a:off x="3916062" y="4437817"/>
            <a:ext cx="958934" cy="5411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8908C6-A43F-4FBD-8C1D-3FFAFDC640D4}"/>
              </a:ext>
            </a:extLst>
          </p:cNvPr>
          <p:cNvSpPr txBox="1"/>
          <p:nvPr/>
        </p:nvSpPr>
        <p:spPr>
          <a:xfrm>
            <a:off x="5491789" y="4615742"/>
            <a:ext cx="161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Cambria" panose="02040503050406030204" pitchFamily="18" charset="0"/>
              </a:rPr>
              <a:t>VT detects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459D1C-DB31-4694-BC5F-7CED482399F7}"/>
              </a:ext>
            </a:extLst>
          </p:cNvPr>
          <p:cNvCxnSpPr>
            <a:cxnSpLocks/>
          </p:cNvCxnSpPr>
          <p:nvPr/>
        </p:nvCxnSpPr>
        <p:spPr>
          <a:xfrm>
            <a:off x="9742511" y="4445159"/>
            <a:ext cx="285750" cy="53991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7833AF29-9EDE-41D3-BF09-54F4C2746251}"/>
              </a:ext>
            </a:extLst>
          </p:cNvPr>
          <p:cNvSpPr/>
          <p:nvPr/>
        </p:nvSpPr>
        <p:spPr>
          <a:xfrm rot="5400000">
            <a:off x="3932252" y="2929757"/>
            <a:ext cx="192555" cy="1828139"/>
          </a:xfrm>
          <a:prstGeom prst="leftBracket">
            <a:avLst>
              <a:gd name="adj" fmla="val 298148"/>
            </a:avLst>
          </a:prstGeom>
          <a:ln w="9525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F1A818D4-843A-420E-B7A9-86BB2B7ED85E}"/>
              </a:ext>
            </a:extLst>
          </p:cNvPr>
          <p:cNvSpPr/>
          <p:nvPr/>
        </p:nvSpPr>
        <p:spPr>
          <a:xfrm rot="5400000">
            <a:off x="6722993" y="913244"/>
            <a:ext cx="192555" cy="5846483"/>
          </a:xfrm>
          <a:prstGeom prst="leftBracket">
            <a:avLst>
              <a:gd name="adj" fmla="val 339441"/>
            </a:avLst>
          </a:prstGeom>
          <a:ln w="95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C0F2D1-8335-405E-8FF5-D163A32463F4}"/>
              </a:ext>
            </a:extLst>
          </p:cNvPr>
          <p:cNvSpPr/>
          <p:nvPr/>
        </p:nvSpPr>
        <p:spPr>
          <a:xfrm>
            <a:off x="2858339" y="4771102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32219F-D0D7-4207-9C42-5A3329C77806}"/>
              </a:ext>
            </a:extLst>
          </p:cNvPr>
          <p:cNvSpPr/>
          <p:nvPr/>
        </p:nvSpPr>
        <p:spPr>
          <a:xfrm>
            <a:off x="8721451" y="4771102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B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416AFE-A38A-42D5-8682-F64A40AF9B91}"/>
              </a:ext>
            </a:extLst>
          </p:cNvPr>
          <p:cNvCxnSpPr>
            <a:cxnSpLocks/>
          </p:cNvCxnSpPr>
          <p:nvPr/>
        </p:nvCxnSpPr>
        <p:spPr>
          <a:xfrm>
            <a:off x="2691203" y="5427954"/>
            <a:ext cx="0" cy="49911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354E01F-EB8E-4D96-A4B4-07C9864EA4D7}"/>
              </a:ext>
            </a:extLst>
          </p:cNvPr>
          <p:cNvSpPr/>
          <p:nvPr/>
        </p:nvSpPr>
        <p:spPr>
          <a:xfrm>
            <a:off x="3157589" y="2784223"/>
            <a:ext cx="1636872" cy="5143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3,986</a:t>
            </a:r>
            <a:endParaRPr 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1968AC-4D33-4288-9281-CE0686CCBDD0}"/>
              </a:ext>
            </a:extLst>
          </p:cNvPr>
          <p:cNvSpPr/>
          <p:nvPr/>
        </p:nvSpPr>
        <p:spPr>
          <a:xfrm>
            <a:off x="4794462" y="2781813"/>
            <a:ext cx="4948050" cy="516679"/>
          </a:xfrm>
          <a:prstGeom prst="rect">
            <a:avLst/>
          </a:prstGeom>
          <a:solidFill>
            <a:srgbClr val="A6A6A6">
              <a:alpha val="4392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708,381 (99.44%)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BDBC8B-8847-4B08-87EF-75EA268CE464}"/>
              </a:ext>
            </a:extLst>
          </p:cNvPr>
          <p:cNvSpPr txBox="1"/>
          <p:nvPr/>
        </p:nvSpPr>
        <p:spPr>
          <a:xfrm>
            <a:off x="3013527" y="2401253"/>
            <a:ext cx="12264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Flagged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2E7DEED-830C-4403-B6F5-56539A39F6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3114460" y="3260266"/>
            <a:ext cx="43129" cy="67983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EF3E10-9CE9-4E18-B0E0-49A0DCE818E9}"/>
              </a:ext>
            </a:extLst>
          </p:cNvPr>
          <p:cNvCxnSpPr>
            <a:cxnSpLocks/>
            <a:stCxn id="32" idx="6"/>
            <a:endCxn id="26" idx="1"/>
          </p:cNvCxnSpPr>
          <p:nvPr/>
        </p:nvCxnSpPr>
        <p:spPr>
          <a:xfrm>
            <a:off x="2127324" y="3033080"/>
            <a:ext cx="1030265" cy="830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2603E91-42E4-4694-B1D8-D96DF9151B1F}"/>
              </a:ext>
            </a:extLst>
          </p:cNvPr>
          <p:cNvCxnSpPr>
            <a:stCxn id="33" idx="6"/>
            <a:endCxn id="6" idx="1"/>
          </p:cNvCxnSpPr>
          <p:nvPr/>
        </p:nvCxnSpPr>
        <p:spPr>
          <a:xfrm>
            <a:off x="2127324" y="4186093"/>
            <a:ext cx="982955" cy="10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802586DA-C3C2-40B2-B7BC-E4F42EC73290}"/>
              </a:ext>
            </a:extLst>
          </p:cNvPr>
          <p:cNvSpPr/>
          <p:nvPr/>
        </p:nvSpPr>
        <p:spPr>
          <a:xfrm>
            <a:off x="1841574" y="2890205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0D4EDED-3B5F-4B70-8186-B3131938DC2C}"/>
              </a:ext>
            </a:extLst>
          </p:cNvPr>
          <p:cNvSpPr/>
          <p:nvPr/>
        </p:nvSpPr>
        <p:spPr>
          <a:xfrm>
            <a:off x="1841574" y="4043218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0FB47AC-902B-4A6D-9942-40103BF11769}"/>
              </a:ext>
            </a:extLst>
          </p:cNvPr>
          <p:cNvCxnSpPr>
            <a:stCxn id="35" idx="6"/>
            <a:endCxn id="12" idx="1"/>
          </p:cNvCxnSpPr>
          <p:nvPr/>
        </p:nvCxnSpPr>
        <p:spPr>
          <a:xfrm>
            <a:off x="2127324" y="5199422"/>
            <a:ext cx="563880" cy="402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5CA8AEF-5F4D-4044-ADFA-E0B554D6B2EB}"/>
              </a:ext>
            </a:extLst>
          </p:cNvPr>
          <p:cNvSpPr/>
          <p:nvPr/>
        </p:nvSpPr>
        <p:spPr>
          <a:xfrm>
            <a:off x="1841574" y="5056547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F03D01-E376-4F4C-96A6-A5A00CBCDC29}"/>
              </a:ext>
            </a:extLst>
          </p:cNvPr>
          <p:cNvSpPr/>
          <p:nvPr/>
        </p:nvSpPr>
        <p:spPr>
          <a:xfrm>
            <a:off x="3171223" y="5917635"/>
            <a:ext cx="1380468" cy="4490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84.06 %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A53A48-076F-45A1-AF34-6C932D88F2B8}"/>
              </a:ext>
            </a:extLst>
          </p:cNvPr>
          <p:cNvSpPr/>
          <p:nvPr/>
        </p:nvSpPr>
        <p:spPr>
          <a:xfrm>
            <a:off x="2691204" y="5917635"/>
            <a:ext cx="542842" cy="449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ambria" panose="02040503050406030204" pitchFamily="18" charset="0"/>
              </a:rPr>
              <a:t>15.9 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Cambria" panose="02040503050406030204" pitchFamily="18" charset="0"/>
              </a:rPr>
              <a:t>%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EEC2CF-2CF5-4E52-A941-DD009826301E}"/>
              </a:ext>
            </a:extLst>
          </p:cNvPr>
          <p:cNvSpPr/>
          <p:nvPr/>
        </p:nvSpPr>
        <p:spPr>
          <a:xfrm>
            <a:off x="4867205" y="5917635"/>
            <a:ext cx="4607751" cy="4490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97.87 %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7F9147-5BC3-406F-8DAB-2A15226D2CCA}"/>
              </a:ext>
            </a:extLst>
          </p:cNvPr>
          <p:cNvSpPr/>
          <p:nvPr/>
        </p:nvSpPr>
        <p:spPr>
          <a:xfrm>
            <a:off x="9474957" y="5917635"/>
            <a:ext cx="553304" cy="449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ambria" panose="02040503050406030204" pitchFamily="18" charset="0"/>
              </a:rPr>
              <a:t>2.13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Cambria" panose="02040503050406030204" pitchFamily="18" charset="0"/>
              </a:rPr>
              <a:t>%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CD42C8-1E73-46F7-95CF-2354245A7E12}"/>
              </a:ext>
            </a:extLst>
          </p:cNvPr>
          <p:cNvCxnSpPr>
            <a:cxnSpLocks/>
            <a:stCxn id="41" idx="6"/>
            <a:endCxn id="37" idx="1"/>
          </p:cNvCxnSpPr>
          <p:nvPr/>
        </p:nvCxnSpPr>
        <p:spPr>
          <a:xfrm>
            <a:off x="2127324" y="6141798"/>
            <a:ext cx="563880" cy="34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76CAB11C-8841-4A48-BE28-518A19804713}"/>
              </a:ext>
            </a:extLst>
          </p:cNvPr>
          <p:cNvSpPr/>
          <p:nvPr/>
        </p:nvSpPr>
        <p:spPr>
          <a:xfrm>
            <a:off x="1841574" y="5998923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5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0539A7-EEBA-4C1A-A4A9-3F83D6515DEA}"/>
              </a:ext>
            </a:extLst>
          </p:cNvPr>
          <p:cNvCxnSpPr>
            <a:cxnSpLocks/>
          </p:cNvCxnSpPr>
          <p:nvPr/>
        </p:nvCxnSpPr>
        <p:spPr>
          <a:xfrm>
            <a:off x="4551691" y="5427954"/>
            <a:ext cx="0" cy="4896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215B536-3969-4AC7-90B9-5C7D9ED9B16F}"/>
              </a:ext>
            </a:extLst>
          </p:cNvPr>
          <p:cNvCxnSpPr>
            <a:cxnSpLocks/>
          </p:cNvCxnSpPr>
          <p:nvPr/>
        </p:nvCxnSpPr>
        <p:spPr>
          <a:xfrm>
            <a:off x="4863846" y="5427954"/>
            <a:ext cx="0" cy="4896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A7793A-0CA0-4BAC-8B9B-3FA6147A1A60}"/>
              </a:ext>
            </a:extLst>
          </p:cNvPr>
          <p:cNvCxnSpPr>
            <a:cxnSpLocks/>
          </p:cNvCxnSpPr>
          <p:nvPr/>
        </p:nvCxnSpPr>
        <p:spPr>
          <a:xfrm>
            <a:off x="10017799" y="5427954"/>
            <a:ext cx="0" cy="4896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C90244B-D0F0-4A84-98E3-F2A074341D42}"/>
              </a:ext>
            </a:extLst>
          </p:cNvPr>
          <p:cNvSpPr txBox="1"/>
          <p:nvPr/>
        </p:nvSpPr>
        <p:spPr>
          <a:xfrm>
            <a:off x="5161681" y="5411859"/>
            <a:ext cx="1614784" cy="33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Malware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636BB1-3AD1-4C2F-8574-CABCBE23B6D8}"/>
              </a:ext>
            </a:extLst>
          </p:cNvPr>
          <p:cNvSpPr txBox="1"/>
          <p:nvPr/>
        </p:nvSpPr>
        <p:spPr>
          <a:xfrm>
            <a:off x="2691203" y="6434224"/>
            <a:ext cx="7337057" cy="371624"/>
          </a:xfrm>
          <a:prstGeom prst="roundRect">
            <a:avLst/>
          </a:prstGeom>
          <a:noFill/>
          <a:ln>
            <a:noFill/>
            <a:prstDash val="sysDot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i="1" dirty="0">
                <a:latin typeface="Cambria" panose="02040503050406030204" pitchFamily="18" charset="0"/>
              </a:rPr>
              <a:t>Sampled Inspection Result with 95% Confidence (10% Margin of Error).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8B32AA-2930-4D94-B901-010208890414}"/>
              </a:ext>
            </a:extLst>
          </p:cNvPr>
          <p:cNvSpPr txBox="1"/>
          <p:nvPr/>
        </p:nvSpPr>
        <p:spPr>
          <a:xfrm>
            <a:off x="2159663" y="2772352"/>
            <a:ext cx="951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Total Scanned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CC09B3-0624-4ADF-9A60-5F0987F1BC53}"/>
              </a:ext>
            </a:extLst>
          </p:cNvPr>
          <p:cNvSpPr txBox="1"/>
          <p:nvPr/>
        </p:nvSpPr>
        <p:spPr>
          <a:xfrm>
            <a:off x="2192790" y="3923816"/>
            <a:ext cx="864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Scan Results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8153D7-551B-4740-AABE-8CF7F8174057}"/>
              </a:ext>
            </a:extLst>
          </p:cNvPr>
          <p:cNvSpPr txBox="1"/>
          <p:nvPr/>
        </p:nvSpPr>
        <p:spPr>
          <a:xfrm>
            <a:off x="2117512" y="4931193"/>
            <a:ext cx="595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VT Scan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88E0F77-869D-433E-91CD-2969AAF1079C}"/>
              </a:ext>
            </a:extLst>
          </p:cNvPr>
          <p:cNvCxnSpPr>
            <a:cxnSpLocks/>
            <a:stCxn id="36" idx="0"/>
            <a:endCxn id="45" idx="2"/>
          </p:cNvCxnSpPr>
          <p:nvPr/>
        </p:nvCxnSpPr>
        <p:spPr>
          <a:xfrm flipV="1">
            <a:off x="3861457" y="5747616"/>
            <a:ext cx="2107616" cy="170019"/>
          </a:xfrm>
          <a:prstGeom prst="line">
            <a:avLst/>
          </a:prstGeom>
          <a:ln w="12700">
            <a:solidFill>
              <a:srgbClr val="FF0000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77994CD-D3E3-4E82-A69A-23351EABDC5A}"/>
              </a:ext>
            </a:extLst>
          </p:cNvPr>
          <p:cNvCxnSpPr>
            <a:cxnSpLocks/>
            <a:stCxn id="38" idx="0"/>
            <a:endCxn id="45" idx="2"/>
          </p:cNvCxnSpPr>
          <p:nvPr/>
        </p:nvCxnSpPr>
        <p:spPr>
          <a:xfrm flipH="1" flipV="1">
            <a:off x="5969073" y="5747616"/>
            <a:ext cx="1202008" cy="170019"/>
          </a:xfrm>
          <a:prstGeom prst="line">
            <a:avLst/>
          </a:prstGeom>
          <a:ln w="12700">
            <a:solidFill>
              <a:srgbClr val="FF0000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2B47065-3BD3-44E1-8F7E-46188DBC99B8}"/>
              </a:ext>
            </a:extLst>
          </p:cNvPr>
          <p:cNvSpPr/>
          <p:nvPr/>
        </p:nvSpPr>
        <p:spPr>
          <a:xfrm>
            <a:off x="3162981" y="1837448"/>
            <a:ext cx="1326845" cy="501386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712,367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73FB821-5A84-44CB-BBD5-3EC5A7E86B89}"/>
              </a:ext>
            </a:extLst>
          </p:cNvPr>
          <p:cNvSpPr/>
          <p:nvPr/>
        </p:nvSpPr>
        <p:spPr>
          <a:xfrm>
            <a:off x="4489826" y="1837448"/>
            <a:ext cx="5252685" cy="497715"/>
          </a:xfrm>
          <a:prstGeom prst="rect">
            <a:avLst/>
          </a:prstGeom>
          <a:solidFill>
            <a:srgbClr val="A6A6A6">
              <a:alpha val="4392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2,513,036 (77.9%)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08CBE77-4A25-45CD-9F9C-3B43C127F318}"/>
              </a:ext>
            </a:extLst>
          </p:cNvPr>
          <p:cNvCxnSpPr>
            <a:cxnSpLocks/>
          </p:cNvCxnSpPr>
          <p:nvPr/>
        </p:nvCxnSpPr>
        <p:spPr>
          <a:xfrm>
            <a:off x="3162981" y="2335163"/>
            <a:ext cx="0" cy="43915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0935475-C0D7-437C-A17B-4DF7AF3EAAAC}"/>
              </a:ext>
            </a:extLst>
          </p:cNvPr>
          <p:cNvCxnSpPr>
            <a:cxnSpLocks/>
          </p:cNvCxnSpPr>
          <p:nvPr/>
        </p:nvCxnSpPr>
        <p:spPr>
          <a:xfrm>
            <a:off x="4489827" y="2335163"/>
            <a:ext cx="5252684" cy="4526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ket 55">
            <a:extLst>
              <a:ext uri="{FF2B5EF4-FFF2-40B4-BE49-F238E27FC236}">
                <a16:creationId xmlns:a16="http://schemas.microsoft.com/office/drawing/2014/main" id="{29D546CE-EA90-484D-BDD2-BED3D5FE5065}"/>
              </a:ext>
            </a:extLst>
          </p:cNvPr>
          <p:cNvSpPr/>
          <p:nvPr/>
        </p:nvSpPr>
        <p:spPr>
          <a:xfrm rot="5400000">
            <a:off x="3730124" y="1074079"/>
            <a:ext cx="192555" cy="1326843"/>
          </a:xfrm>
          <a:prstGeom prst="leftBracket">
            <a:avLst>
              <a:gd name="adj" fmla="val 298148"/>
            </a:avLst>
          </a:prstGeom>
          <a:ln w="95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ket 56">
            <a:extLst>
              <a:ext uri="{FF2B5EF4-FFF2-40B4-BE49-F238E27FC236}">
                <a16:creationId xmlns:a16="http://schemas.microsoft.com/office/drawing/2014/main" id="{CD05DA76-A72D-46E5-9720-50AE31477553}"/>
              </a:ext>
            </a:extLst>
          </p:cNvPr>
          <p:cNvSpPr/>
          <p:nvPr/>
        </p:nvSpPr>
        <p:spPr>
          <a:xfrm rot="5400000">
            <a:off x="7019890" y="-896185"/>
            <a:ext cx="192555" cy="5252686"/>
          </a:xfrm>
          <a:prstGeom prst="leftBracket">
            <a:avLst>
              <a:gd name="adj" fmla="val 339441"/>
            </a:avLst>
          </a:prstGeom>
          <a:ln w="95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C3813C-BAA1-4239-A075-8C7D9FB8AD1F}"/>
              </a:ext>
            </a:extLst>
          </p:cNvPr>
          <p:cNvSpPr txBox="1"/>
          <p:nvPr/>
        </p:nvSpPr>
        <p:spPr>
          <a:xfrm>
            <a:off x="4879590" y="1128823"/>
            <a:ext cx="459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Data Files (e.g., images, icons, text files)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9DEE7A-C9E1-4AA5-B197-165706CEC459}"/>
              </a:ext>
            </a:extLst>
          </p:cNvPr>
          <p:cNvSpPr txBox="1"/>
          <p:nvPr/>
        </p:nvSpPr>
        <p:spPr>
          <a:xfrm>
            <a:off x="2858339" y="983878"/>
            <a:ext cx="1936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Program Relevant Files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BB35E2-C8E6-4415-A992-8E2A23803CE6}"/>
              </a:ext>
            </a:extLst>
          </p:cNvPr>
          <p:cNvSpPr txBox="1"/>
          <p:nvPr/>
        </p:nvSpPr>
        <p:spPr>
          <a:xfrm>
            <a:off x="5991169" y="2365860"/>
            <a:ext cx="1562031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Not Flagged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2123AE8-3AC9-4279-82A8-A12DDE3EB585}"/>
              </a:ext>
            </a:extLst>
          </p:cNvPr>
          <p:cNvCxnSpPr>
            <a:stCxn id="62" idx="6"/>
          </p:cNvCxnSpPr>
          <p:nvPr/>
        </p:nvCxnSpPr>
        <p:spPr>
          <a:xfrm>
            <a:off x="2116194" y="2069964"/>
            <a:ext cx="1030265" cy="183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84A407E5-1305-49A1-BCE2-83148B94CBF0}"/>
              </a:ext>
            </a:extLst>
          </p:cNvPr>
          <p:cNvSpPr/>
          <p:nvPr/>
        </p:nvSpPr>
        <p:spPr>
          <a:xfrm>
            <a:off x="1830444" y="1927089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A3253F-F99A-420D-8DF1-D19015C9F5A5}"/>
              </a:ext>
            </a:extLst>
          </p:cNvPr>
          <p:cNvSpPr txBox="1"/>
          <p:nvPr/>
        </p:nvSpPr>
        <p:spPr>
          <a:xfrm>
            <a:off x="2148533" y="1809236"/>
            <a:ext cx="951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Total Data-set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264249-1150-48EA-B1F6-1E46DAC22D3F}"/>
              </a:ext>
            </a:extLst>
          </p:cNvPr>
          <p:cNvSpPr/>
          <p:nvPr/>
        </p:nvSpPr>
        <p:spPr>
          <a:xfrm>
            <a:off x="0" y="4588186"/>
            <a:ext cx="12192000" cy="2269813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95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16C0C-1037-4F1D-B878-A1630A01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r>
              <a:rPr lang="en-US" b="0" dirty="0"/>
              <a:t>: Scanning real-world data-set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8948C-EE0C-4AB5-8148-6096E4A9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23BBAC-02BC-485A-8438-FBD7209601C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794461" y="3295572"/>
            <a:ext cx="4948051" cy="63719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ADC7FAD-3289-4BA8-84AB-736D60C7B29B}"/>
              </a:ext>
            </a:extLst>
          </p:cNvPr>
          <p:cNvSpPr/>
          <p:nvPr/>
        </p:nvSpPr>
        <p:spPr>
          <a:xfrm>
            <a:off x="3110279" y="3936432"/>
            <a:ext cx="1832320" cy="5013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   95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BDB946-1431-4A6F-9893-C633D4F87B8A}"/>
              </a:ext>
            </a:extLst>
          </p:cNvPr>
          <p:cNvSpPr/>
          <p:nvPr/>
        </p:nvSpPr>
        <p:spPr>
          <a:xfrm>
            <a:off x="4461288" y="3940103"/>
            <a:ext cx="5281223" cy="4977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3748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135B4-2A32-4403-B6C7-4530D97652D9}"/>
              </a:ext>
            </a:extLst>
          </p:cNvPr>
          <p:cNvSpPr txBox="1"/>
          <p:nvPr/>
        </p:nvSpPr>
        <p:spPr>
          <a:xfrm>
            <a:off x="3102330" y="3359580"/>
            <a:ext cx="177171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5"/>
                </a:solidFill>
                <a:latin typeface="Cambria" panose="02040503050406030204" pitchFamily="18" charset="0"/>
              </a:rPr>
              <a:t>maldet</a:t>
            </a:r>
            <a:r>
              <a:rPr lang="en-US" b="1" dirty="0">
                <a:solidFill>
                  <a:schemeClr val="accent5"/>
                </a:solidFill>
                <a:latin typeface="Cambria" panose="02040503050406030204" pitchFamily="18" charset="0"/>
              </a:rPr>
              <a:t> detects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6E525-9BA6-41D7-B5FA-6B50E259EB8D}"/>
              </a:ext>
            </a:extLst>
          </p:cNvPr>
          <p:cNvSpPr txBox="1"/>
          <p:nvPr/>
        </p:nvSpPr>
        <p:spPr>
          <a:xfrm>
            <a:off x="5644420" y="3341711"/>
            <a:ext cx="2914958" cy="40011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cap="small" dirty="0" err="1">
                <a:solidFill>
                  <a:srgbClr val="C00000"/>
                </a:solidFill>
                <a:latin typeface="Cambria" panose="02040503050406030204" pitchFamily="18" charset="0"/>
              </a:rPr>
              <a:t>PhpMalScan</a:t>
            </a:r>
            <a:r>
              <a:rPr lang="en-US" sz="2000" b="1" cap="small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detects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B93BC-5FF0-475B-89BC-360CEC9F091A}"/>
              </a:ext>
            </a:extLst>
          </p:cNvPr>
          <p:cNvSpPr txBox="1"/>
          <p:nvPr/>
        </p:nvSpPr>
        <p:spPr>
          <a:xfrm>
            <a:off x="3896030" y="3941865"/>
            <a:ext cx="1050533" cy="503447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sz="2000" b="1" cap="small" dirty="0">
                <a:solidFill>
                  <a:schemeClr val="bg1"/>
                </a:solidFill>
                <a:latin typeface="Cambria" panose="02040503050406030204" pitchFamily="18" charset="0"/>
              </a:rPr>
              <a:t>143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9761D8-D1C5-43CA-A892-993A71E29FFC}"/>
              </a:ext>
            </a:extLst>
          </p:cNvPr>
          <p:cNvSpPr/>
          <p:nvPr/>
        </p:nvSpPr>
        <p:spPr>
          <a:xfrm>
            <a:off x="3322895" y="4978944"/>
            <a:ext cx="1228795" cy="4490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205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621D62-80C5-41B5-ABA6-4C2DE444AB6C}"/>
              </a:ext>
            </a:extLst>
          </p:cNvPr>
          <p:cNvSpPr/>
          <p:nvPr/>
        </p:nvSpPr>
        <p:spPr>
          <a:xfrm>
            <a:off x="2691204" y="4978944"/>
            <a:ext cx="631692" cy="449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33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01DE04-D14F-49EA-9FC4-F4D23F485100}"/>
              </a:ext>
            </a:extLst>
          </p:cNvPr>
          <p:cNvCxnSpPr>
            <a:cxnSpLocks/>
          </p:cNvCxnSpPr>
          <p:nvPr/>
        </p:nvCxnSpPr>
        <p:spPr>
          <a:xfrm flipH="1">
            <a:off x="2691204" y="4437818"/>
            <a:ext cx="408340" cy="54364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C7F5AF-C1C2-480C-9DA3-D6DD2AAA0D6B}"/>
              </a:ext>
            </a:extLst>
          </p:cNvPr>
          <p:cNvCxnSpPr>
            <a:cxnSpLocks/>
          </p:cNvCxnSpPr>
          <p:nvPr/>
        </p:nvCxnSpPr>
        <p:spPr>
          <a:xfrm flipH="1">
            <a:off x="4551691" y="4437817"/>
            <a:ext cx="394873" cy="53880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C610917-7FE1-46D7-9567-E48255E3B230}"/>
              </a:ext>
            </a:extLst>
          </p:cNvPr>
          <p:cNvSpPr txBox="1"/>
          <p:nvPr/>
        </p:nvSpPr>
        <p:spPr>
          <a:xfrm>
            <a:off x="3141695" y="4607289"/>
            <a:ext cx="161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Cambria" panose="02040503050406030204" pitchFamily="18" charset="0"/>
              </a:rPr>
              <a:t>VT detects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9D9D33-A842-4D3D-BB99-6D962238EAD3}"/>
              </a:ext>
            </a:extLst>
          </p:cNvPr>
          <p:cNvSpPr/>
          <p:nvPr/>
        </p:nvSpPr>
        <p:spPr>
          <a:xfrm>
            <a:off x="4867205" y="4978944"/>
            <a:ext cx="2784594" cy="4490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2406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624B35-B705-4AEE-8C40-EA24EF06B958}"/>
              </a:ext>
            </a:extLst>
          </p:cNvPr>
          <p:cNvSpPr/>
          <p:nvPr/>
        </p:nvSpPr>
        <p:spPr>
          <a:xfrm>
            <a:off x="7651799" y="4978944"/>
            <a:ext cx="2376462" cy="449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1485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60E799-5642-42B6-9E61-779FA0FCE6E0}"/>
              </a:ext>
            </a:extLst>
          </p:cNvPr>
          <p:cNvCxnSpPr>
            <a:cxnSpLocks/>
          </p:cNvCxnSpPr>
          <p:nvPr/>
        </p:nvCxnSpPr>
        <p:spPr>
          <a:xfrm>
            <a:off x="3916062" y="4437817"/>
            <a:ext cx="958934" cy="5411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8908C6-A43F-4FBD-8C1D-3FFAFDC640D4}"/>
              </a:ext>
            </a:extLst>
          </p:cNvPr>
          <p:cNvSpPr txBox="1"/>
          <p:nvPr/>
        </p:nvSpPr>
        <p:spPr>
          <a:xfrm>
            <a:off x="5491789" y="4615742"/>
            <a:ext cx="161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Cambria" panose="02040503050406030204" pitchFamily="18" charset="0"/>
              </a:rPr>
              <a:t>VT detects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459D1C-DB31-4694-BC5F-7CED482399F7}"/>
              </a:ext>
            </a:extLst>
          </p:cNvPr>
          <p:cNvCxnSpPr>
            <a:cxnSpLocks/>
          </p:cNvCxnSpPr>
          <p:nvPr/>
        </p:nvCxnSpPr>
        <p:spPr>
          <a:xfrm>
            <a:off x="9742511" y="4445159"/>
            <a:ext cx="285750" cy="53991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7833AF29-9EDE-41D3-BF09-54F4C2746251}"/>
              </a:ext>
            </a:extLst>
          </p:cNvPr>
          <p:cNvSpPr/>
          <p:nvPr/>
        </p:nvSpPr>
        <p:spPr>
          <a:xfrm rot="5400000">
            <a:off x="3932252" y="2929757"/>
            <a:ext cx="192555" cy="1828139"/>
          </a:xfrm>
          <a:prstGeom prst="leftBracket">
            <a:avLst>
              <a:gd name="adj" fmla="val 298148"/>
            </a:avLst>
          </a:prstGeom>
          <a:ln w="9525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F1A818D4-843A-420E-B7A9-86BB2B7ED85E}"/>
              </a:ext>
            </a:extLst>
          </p:cNvPr>
          <p:cNvSpPr/>
          <p:nvPr/>
        </p:nvSpPr>
        <p:spPr>
          <a:xfrm rot="5400000">
            <a:off x="6722993" y="913244"/>
            <a:ext cx="192555" cy="5846483"/>
          </a:xfrm>
          <a:prstGeom prst="leftBracket">
            <a:avLst>
              <a:gd name="adj" fmla="val 339441"/>
            </a:avLst>
          </a:prstGeom>
          <a:ln w="95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C0F2D1-8335-405E-8FF5-D163A32463F4}"/>
              </a:ext>
            </a:extLst>
          </p:cNvPr>
          <p:cNvSpPr/>
          <p:nvPr/>
        </p:nvSpPr>
        <p:spPr>
          <a:xfrm>
            <a:off x="2858339" y="4771102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32219F-D0D7-4207-9C42-5A3329C77806}"/>
              </a:ext>
            </a:extLst>
          </p:cNvPr>
          <p:cNvSpPr/>
          <p:nvPr/>
        </p:nvSpPr>
        <p:spPr>
          <a:xfrm>
            <a:off x="8721451" y="4771102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B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416AFE-A38A-42D5-8682-F64A40AF9B91}"/>
              </a:ext>
            </a:extLst>
          </p:cNvPr>
          <p:cNvCxnSpPr>
            <a:cxnSpLocks/>
          </p:cNvCxnSpPr>
          <p:nvPr/>
        </p:nvCxnSpPr>
        <p:spPr>
          <a:xfrm>
            <a:off x="2691203" y="5427954"/>
            <a:ext cx="0" cy="49911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354E01F-EB8E-4D96-A4B4-07C9864EA4D7}"/>
              </a:ext>
            </a:extLst>
          </p:cNvPr>
          <p:cNvSpPr/>
          <p:nvPr/>
        </p:nvSpPr>
        <p:spPr>
          <a:xfrm>
            <a:off x="3157589" y="2784223"/>
            <a:ext cx="1636872" cy="5143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3,986</a:t>
            </a:r>
            <a:endParaRPr 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1968AC-4D33-4288-9281-CE0686CCBDD0}"/>
              </a:ext>
            </a:extLst>
          </p:cNvPr>
          <p:cNvSpPr/>
          <p:nvPr/>
        </p:nvSpPr>
        <p:spPr>
          <a:xfrm>
            <a:off x="4794462" y="2781813"/>
            <a:ext cx="4948050" cy="516679"/>
          </a:xfrm>
          <a:prstGeom prst="rect">
            <a:avLst/>
          </a:prstGeom>
          <a:solidFill>
            <a:srgbClr val="A6A6A6">
              <a:alpha val="4392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708,381 (99.44%)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BDBC8B-8847-4B08-87EF-75EA268CE464}"/>
              </a:ext>
            </a:extLst>
          </p:cNvPr>
          <p:cNvSpPr txBox="1"/>
          <p:nvPr/>
        </p:nvSpPr>
        <p:spPr>
          <a:xfrm>
            <a:off x="3013527" y="2401253"/>
            <a:ext cx="12264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Flagged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2E7DEED-830C-4403-B6F5-56539A39F6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3114460" y="3260266"/>
            <a:ext cx="43129" cy="67983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EF3E10-9CE9-4E18-B0E0-49A0DCE818E9}"/>
              </a:ext>
            </a:extLst>
          </p:cNvPr>
          <p:cNvCxnSpPr>
            <a:cxnSpLocks/>
            <a:stCxn id="32" idx="6"/>
            <a:endCxn id="26" idx="1"/>
          </p:cNvCxnSpPr>
          <p:nvPr/>
        </p:nvCxnSpPr>
        <p:spPr>
          <a:xfrm>
            <a:off x="2127324" y="3033080"/>
            <a:ext cx="1030265" cy="830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2603E91-42E4-4694-B1D8-D96DF9151B1F}"/>
              </a:ext>
            </a:extLst>
          </p:cNvPr>
          <p:cNvCxnSpPr>
            <a:stCxn id="33" idx="6"/>
            <a:endCxn id="6" idx="1"/>
          </p:cNvCxnSpPr>
          <p:nvPr/>
        </p:nvCxnSpPr>
        <p:spPr>
          <a:xfrm>
            <a:off x="2127324" y="4186093"/>
            <a:ext cx="982955" cy="10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802586DA-C3C2-40B2-B7BC-E4F42EC73290}"/>
              </a:ext>
            </a:extLst>
          </p:cNvPr>
          <p:cNvSpPr/>
          <p:nvPr/>
        </p:nvSpPr>
        <p:spPr>
          <a:xfrm>
            <a:off x="1841574" y="2890205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0D4EDED-3B5F-4B70-8186-B3131938DC2C}"/>
              </a:ext>
            </a:extLst>
          </p:cNvPr>
          <p:cNvSpPr/>
          <p:nvPr/>
        </p:nvSpPr>
        <p:spPr>
          <a:xfrm>
            <a:off x="1841574" y="4043218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3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0FB47AC-902B-4A6D-9942-40103BF11769}"/>
              </a:ext>
            </a:extLst>
          </p:cNvPr>
          <p:cNvCxnSpPr>
            <a:stCxn id="35" idx="6"/>
            <a:endCxn id="12" idx="1"/>
          </p:cNvCxnSpPr>
          <p:nvPr/>
        </p:nvCxnSpPr>
        <p:spPr>
          <a:xfrm>
            <a:off x="2127324" y="5199422"/>
            <a:ext cx="563880" cy="402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5CA8AEF-5F4D-4044-ADFA-E0B554D6B2EB}"/>
              </a:ext>
            </a:extLst>
          </p:cNvPr>
          <p:cNvSpPr/>
          <p:nvPr/>
        </p:nvSpPr>
        <p:spPr>
          <a:xfrm>
            <a:off x="1841574" y="5056547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F03D01-E376-4F4C-96A6-A5A00CBCDC29}"/>
              </a:ext>
            </a:extLst>
          </p:cNvPr>
          <p:cNvSpPr/>
          <p:nvPr/>
        </p:nvSpPr>
        <p:spPr>
          <a:xfrm>
            <a:off x="3171223" y="5917635"/>
            <a:ext cx="1380468" cy="4490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84.06 %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A53A48-076F-45A1-AF34-6C932D88F2B8}"/>
              </a:ext>
            </a:extLst>
          </p:cNvPr>
          <p:cNvSpPr/>
          <p:nvPr/>
        </p:nvSpPr>
        <p:spPr>
          <a:xfrm>
            <a:off x="2691204" y="5917635"/>
            <a:ext cx="542842" cy="449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ambria" panose="02040503050406030204" pitchFamily="18" charset="0"/>
              </a:rPr>
              <a:t>15.9 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Cambria" panose="02040503050406030204" pitchFamily="18" charset="0"/>
              </a:rPr>
              <a:t>%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EEC2CF-2CF5-4E52-A941-DD009826301E}"/>
              </a:ext>
            </a:extLst>
          </p:cNvPr>
          <p:cNvSpPr/>
          <p:nvPr/>
        </p:nvSpPr>
        <p:spPr>
          <a:xfrm>
            <a:off x="4867205" y="5917635"/>
            <a:ext cx="4607751" cy="4490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97.87 %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7F9147-5BC3-406F-8DAB-2A15226D2CCA}"/>
              </a:ext>
            </a:extLst>
          </p:cNvPr>
          <p:cNvSpPr/>
          <p:nvPr/>
        </p:nvSpPr>
        <p:spPr>
          <a:xfrm>
            <a:off x="9474957" y="5917635"/>
            <a:ext cx="553304" cy="449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ambria" panose="02040503050406030204" pitchFamily="18" charset="0"/>
              </a:rPr>
              <a:t>2.13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Cambria" panose="02040503050406030204" pitchFamily="18" charset="0"/>
              </a:rPr>
              <a:t>%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CD42C8-1E73-46F7-95CF-2354245A7E12}"/>
              </a:ext>
            </a:extLst>
          </p:cNvPr>
          <p:cNvCxnSpPr>
            <a:cxnSpLocks/>
            <a:stCxn id="41" idx="6"/>
            <a:endCxn id="37" idx="1"/>
          </p:cNvCxnSpPr>
          <p:nvPr/>
        </p:nvCxnSpPr>
        <p:spPr>
          <a:xfrm>
            <a:off x="2127324" y="6141798"/>
            <a:ext cx="563880" cy="34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76CAB11C-8841-4A48-BE28-518A19804713}"/>
              </a:ext>
            </a:extLst>
          </p:cNvPr>
          <p:cNvSpPr/>
          <p:nvPr/>
        </p:nvSpPr>
        <p:spPr>
          <a:xfrm>
            <a:off x="1841574" y="5998923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5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0539A7-EEBA-4C1A-A4A9-3F83D6515DEA}"/>
              </a:ext>
            </a:extLst>
          </p:cNvPr>
          <p:cNvCxnSpPr>
            <a:cxnSpLocks/>
          </p:cNvCxnSpPr>
          <p:nvPr/>
        </p:nvCxnSpPr>
        <p:spPr>
          <a:xfrm>
            <a:off x="4551691" y="5427954"/>
            <a:ext cx="0" cy="4896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215B536-3969-4AC7-90B9-5C7D9ED9B16F}"/>
              </a:ext>
            </a:extLst>
          </p:cNvPr>
          <p:cNvCxnSpPr>
            <a:cxnSpLocks/>
          </p:cNvCxnSpPr>
          <p:nvPr/>
        </p:nvCxnSpPr>
        <p:spPr>
          <a:xfrm>
            <a:off x="4863846" y="5427954"/>
            <a:ext cx="0" cy="4896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A7793A-0CA0-4BAC-8B9B-3FA6147A1A60}"/>
              </a:ext>
            </a:extLst>
          </p:cNvPr>
          <p:cNvCxnSpPr>
            <a:cxnSpLocks/>
          </p:cNvCxnSpPr>
          <p:nvPr/>
        </p:nvCxnSpPr>
        <p:spPr>
          <a:xfrm>
            <a:off x="10017799" y="5427954"/>
            <a:ext cx="0" cy="4896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C90244B-D0F0-4A84-98E3-F2A074341D42}"/>
              </a:ext>
            </a:extLst>
          </p:cNvPr>
          <p:cNvSpPr txBox="1"/>
          <p:nvPr/>
        </p:nvSpPr>
        <p:spPr>
          <a:xfrm>
            <a:off x="5161681" y="5411859"/>
            <a:ext cx="1614784" cy="33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Malware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636BB1-3AD1-4C2F-8574-CABCBE23B6D8}"/>
              </a:ext>
            </a:extLst>
          </p:cNvPr>
          <p:cNvSpPr txBox="1"/>
          <p:nvPr/>
        </p:nvSpPr>
        <p:spPr>
          <a:xfrm>
            <a:off x="2691203" y="6434224"/>
            <a:ext cx="7337057" cy="371624"/>
          </a:xfrm>
          <a:prstGeom prst="roundRect">
            <a:avLst/>
          </a:prstGeom>
          <a:noFill/>
          <a:ln>
            <a:noFill/>
            <a:prstDash val="sysDot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i="1" dirty="0">
                <a:latin typeface="Cambria" panose="02040503050406030204" pitchFamily="18" charset="0"/>
              </a:rPr>
              <a:t>Sampled Inspection Result with 95% Confidence (10% Margin of Error).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8B32AA-2930-4D94-B901-010208890414}"/>
              </a:ext>
            </a:extLst>
          </p:cNvPr>
          <p:cNvSpPr txBox="1"/>
          <p:nvPr/>
        </p:nvSpPr>
        <p:spPr>
          <a:xfrm>
            <a:off x="2159663" y="2772352"/>
            <a:ext cx="951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Total Scanned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CC09B3-0624-4ADF-9A60-5F0987F1BC53}"/>
              </a:ext>
            </a:extLst>
          </p:cNvPr>
          <p:cNvSpPr txBox="1"/>
          <p:nvPr/>
        </p:nvSpPr>
        <p:spPr>
          <a:xfrm>
            <a:off x="2192790" y="3923816"/>
            <a:ext cx="864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Scan Results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8153D7-551B-4740-AABE-8CF7F8174057}"/>
              </a:ext>
            </a:extLst>
          </p:cNvPr>
          <p:cNvSpPr txBox="1"/>
          <p:nvPr/>
        </p:nvSpPr>
        <p:spPr>
          <a:xfrm>
            <a:off x="2117512" y="4931193"/>
            <a:ext cx="595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VT Scan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88E0F77-869D-433E-91CD-2969AAF1079C}"/>
              </a:ext>
            </a:extLst>
          </p:cNvPr>
          <p:cNvCxnSpPr>
            <a:cxnSpLocks/>
            <a:stCxn id="36" idx="0"/>
            <a:endCxn id="45" idx="2"/>
          </p:cNvCxnSpPr>
          <p:nvPr/>
        </p:nvCxnSpPr>
        <p:spPr>
          <a:xfrm flipV="1">
            <a:off x="3861457" y="5747616"/>
            <a:ext cx="2107616" cy="170019"/>
          </a:xfrm>
          <a:prstGeom prst="line">
            <a:avLst/>
          </a:prstGeom>
          <a:ln w="12700">
            <a:solidFill>
              <a:srgbClr val="FF0000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77994CD-D3E3-4E82-A69A-23351EABDC5A}"/>
              </a:ext>
            </a:extLst>
          </p:cNvPr>
          <p:cNvCxnSpPr>
            <a:cxnSpLocks/>
            <a:stCxn id="38" idx="0"/>
            <a:endCxn id="45" idx="2"/>
          </p:cNvCxnSpPr>
          <p:nvPr/>
        </p:nvCxnSpPr>
        <p:spPr>
          <a:xfrm flipH="1" flipV="1">
            <a:off x="5969073" y="5747616"/>
            <a:ext cx="1202008" cy="170019"/>
          </a:xfrm>
          <a:prstGeom prst="line">
            <a:avLst/>
          </a:prstGeom>
          <a:ln w="12700">
            <a:solidFill>
              <a:srgbClr val="FF0000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2B47065-3BD3-44E1-8F7E-46188DBC99B8}"/>
              </a:ext>
            </a:extLst>
          </p:cNvPr>
          <p:cNvSpPr/>
          <p:nvPr/>
        </p:nvSpPr>
        <p:spPr>
          <a:xfrm>
            <a:off x="3162981" y="1837448"/>
            <a:ext cx="1326845" cy="501386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712,367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73FB821-5A84-44CB-BBD5-3EC5A7E86B89}"/>
              </a:ext>
            </a:extLst>
          </p:cNvPr>
          <p:cNvSpPr/>
          <p:nvPr/>
        </p:nvSpPr>
        <p:spPr>
          <a:xfrm>
            <a:off x="4489826" y="1837448"/>
            <a:ext cx="5252685" cy="497715"/>
          </a:xfrm>
          <a:prstGeom prst="rect">
            <a:avLst/>
          </a:prstGeom>
          <a:solidFill>
            <a:srgbClr val="A6A6A6">
              <a:alpha val="4392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2,513,036 (77.9%)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08CBE77-4A25-45CD-9F9C-3B43C127F318}"/>
              </a:ext>
            </a:extLst>
          </p:cNvPr>
          <p:cNvCxnSpPr>
            <a:cxnSpLocks/>
          </p:cNvCxnSpPr>
          <p:nvPr/>
        </p:nvCxnSpPr>
        <p:spPr>
          <a:xfrm>
            <a:off x="3162981" y="2335163"/>
            <a:ext cx="0" cy="43915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0935475-C0D7-437C-A17B-4DF7AF3EAAAC}"/>
              </a:ext>
            </a:extLst>
          </p:cNvPr>
          <p:cNvCxnSpPr>
            <a:cxnSpLocks/>
          </p:cNvCxnSpPr>
          <p:nvPr/>
        </p:nvCxnSpPr>
        <p:spPr>
          <a:xfrm>
            <a:off x="4489827" y="2335163"/>
            <a:ext cx="5252684" cy="4526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ket 55">
            <a:extLst>
              <a:ext uri="{FF2B5EF4-FFF2-40B4-BE49-F238E27FC236}">
                <a16:creationId xmlns:a16="http://schemas.microsoft.com/office/drawing/2014/main" id="{29D546CE-EA90-484D-BDD2-BED3D5FE5065}"/>
              </a:ext>
            </a:extLst>
          </p:cNvPr>
          <p:cNvSpPr/>
          <p:nvPr/>
        </p:nvSpPr>
        <p:spPr>
          <a:xfrm rot="5400000">
            <a:off x="3730124" y="1074079"/>
            <a:ext cx="192555" cy="1326843"/>
          </a:xfrm>
          <a:prstGeom prst="leftBracket">
            <a:avLst>
              <a:gd name="adj" fmla="val 298148"/>
            </a:avLst>
          </a:prstGeom>
          <a:ln w="95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ket 56">
            <a:extLst>
              <a:ext uri="{FF2B5EF4-FFF2-40B4-BE49-F238E27FC236}">
                <a16:creationId xmlns:a16="http://schemas.microsoft.com/office/drawing/2014/main" id="{CD05DA76-A72D-46E5-9720-50AE31477553}"/>
              </a:ext>
            </a:extLst>
          </p:cNvPr>
          <p:cNvSpPr/>
          <p:nvPr/>
        </p:nvSpPr>
        <p:spPr>
          <a:xfrm rot="5400000">
            <a:off x="7019890" y="-896185"/>
            <a:ext cx="192555" cy="5252686"/>
          </a:xfrm>
          <a:prstGeom prst="leftBracket">
            <a:avLst>
              <a:gd name="adj" fmla="val 339441"/>
            </a:avLst>
          </a:prstGeom>
          <a:ln w="95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C3813C-BAA1-4239-A075-8C7D9FB8AD1F}"/>
              </a:ext>
            </a:extLst>
          </p:cNvPr>
          <p:cNvSpPr txBox="1"/>
          <p:nvPr/>
        </p:nvSpPr>
        <p:spPr>
          <a:xfrm>
            <a:off x="4879590" y="1128823"/>
            <a:ext cx="459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Data Files (e.g., images, icons, text files)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9DEE7A-C9E1-4AA5-B197-165706CEC459}"/>
              </a:ext>
            </a:extLst>
          </p:cNvPr>
          <p:cNvSpPr txBox="1"/>
          <p:nvPr/>
        </p:nvSpPr>
        <p:spPr>
          <a:xfrm>
            <a:off x="2858339" y="983878"/>
            <a:ext cx="1936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Program Relevant Files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BB35E2-C8E6-4415-A992-8E2A23803CE6}"/>
              </a:ext>
            </a:extLst>
          </p:cNvPr>
          <p:cNvSpPr txBox="1"/>
          <p:nvPr/>
        </p:nvSpPr>
        <p:spPr>
          <a:xfrm>
            <a:off x="5991169" y="2365860"/>
            <a:ext cx="1562031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Not Flagged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2123AE8-3AC9-4279-82A8-A12DDE3EB585}"/>
              </a:ext>
            </a:extLst>
          </p:cNvPr>
          <p:cNvCxnSpPr>
            <a:stCxn id="62" idx="6"/>
          </p:cNvCxnSpPr>
          <p:nvPr/>
        </p:nvCxnSpPr>
        <p:spPr>
          <a:xfrm>
            <a:off x="2116194" y="2069964"/>
            <a:ext cx="1030265" cy="183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84A407E5-1305-49A1-BCE2-83148B94CBF0}"/>
              </a:ext>
            </a:extLst>
          </p:cNvPr>
          <p:cNvSpPr/>
          <p:nvPr/>
        </p:nvSpPr>
        <p:spPr>
          <a:xfrm>
            <a:off x="1830444" y="1927089"/>
            <a:ext cx="285750" cy="28575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A3253F-F99A-420D-8DF1-D19015C9F5A5}"/>
              </a:ext>
            </a:extLst>
          </p:cNvPr>
          <p:cNvSpPr txBox="1"/>
          <p:nvPr/>
        </p:nvSpPr>
        <p:spPr>
          <a:xfrm>
            <a:off x="2148533" y="1809236"/>
            <a:ext cx="951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Total Data-set</a:t>
            </a:r>
          </a:p>
        </p:txBody>
      </p:sp>
    </p:spTree>
    <p:extLst>
      <p:ext uri="{BB962C8B-B14F-4D97-AF65-F5344CB8AC3E}">
        <p14:creationId xmlns:p14="http://schemas.microsoft.com/office/powerpoint/2010/main" val="3816607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CD84B-DDE3-48D7-ABCD-60A195EC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</a:t>
            </a:r>
            <a:r>
              <a:rPr lang="en-US" b="0" dirty="0"/>
              <a:t>: C&amp;C with a Benign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83139-E52D-4F27-8AA4-DF9E355E0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find a handful of C&amp;C malware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FC4CC-A8AA-499F-9C72-148626E6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D9A33-52D4-4959-8C47-D6CC7F243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228"/>
            <a:ext cx="5618426" cy="2693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F9D083-7A47-4502-867B-0A0A1445A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669" y="1828799"/>
            <a:ext cx="5521234" cy="47460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358B7E-16F7-4F10-9D61-5E6B20A051DB}"/>
              </a:ext>
            </a:extLst>
          </p:cNvPr>
          <p:cNvCxnSpPr>
            <a:cxnSpLocks/>
          </p:cNvCxnSpPr>
          <p:nvPr/>
        </p:nvCxnSpPr>
        <p:spPr>
          <a:xfrm>
            <a:off x="5123996" y="3609463"/>
            <a:ext cx="123467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9FE1FA-8565-49A1-BE2E-3F209D35EA2F}"/>
              </a:ext>
            </a:extLst>
          </p:cNvPr>
          <p:cNvSpPr/>
          <p:nvPr/>
        </p:nvSpPr>
        <p:spPr>
          <a:xfrm>
            <a:off x="1781604" y="3331779"/>
            <a:ext cx="2241755" cy="407049"/>
          </a:xfrm>
          <a:prstGeom prst="rect">
            <a:avLst/>
          </a:prstGeom>
          <a:solidFill>
            <a:srgbClr val="C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Obfuscation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19828E-E388-4EB6-B0C6-F8F57766890F}"/>
              </a:ext>
            </a:extLst>
          </p:cNvPr>
          <p:cNvSpPr/>
          <p:nvPr/>
        </p:nvSpPr>
        <p:spPr>
          <a:xfrm>
            <a:off x="9698421" y="1864340"/>
            <a:ext cx="1498434" cy="407049"/>
          </a:xfrm>
          <a:prstGeom prst="rect">
            <a:avLst/>
          </a:prstGeom>
          <a:solidFill>
            <a:srgbClr val="C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Obfuscation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4646E8-D797-41A7-AE6F-67A3DBEE2B57}"/>
              </a:ext>
            </a:extLst>
          </p:cNvPr>
          <p:cNvSpPr/>
          <p:nvPr/>
        </p:nvSpPr>
        <p:spPr>
          <a:xfrm>
            <a:off x="9698421" y="2717315"/>
            <a:ext cx="1498434" cy="407049"/>
          </a:xfrm>
          <a:prstGeom prst="rect">
            <a:avLst/>
          </a:prstGeom>
          <a:solidFill>
            <a:srgbClr val="C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Evasive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8CEBD3-25A1-42B3-A239-53A2A1D68712}"/>
              </a:ext>
            </a:extLst>
          </p:cNvPr>
          <p:cNvSpPr/>
          <p:nvPr/>
        </p:nvSpPr>
        <p:spPr>
          <a:xfrm>
            <a:off x="9698421" y="4536832"/>
            <a:ext cx="1498434" cy="407049"/>
          </a:xfrm>
          <a:prstGeom prst="rect">
            <a:avLst/>
          </a:prstGeom>
          <a:solidFill>
            <a:srgbClr val="C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Evasive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988C1C-BC49-4586-885C-B2F4B6E0C3CA}"/>
              </a:ext>
            </a:extLst>
          </p:cNvPr>
          <p:cNvSpPr/>
          <p:nvPr/>
        </p:nvSpPr>
        <p:spPr>
          <a:xfrm>
            <a:off x="9698421" y="5837858"/>
            <a:ext cx="1498434" cy="407049"/>
          </a:xfrm>
          <a:prstGeom prst="rect">
            <a:avLst/>
          </a:prstGeom>
          <a:solidFill>
            <a:srgbClr val="C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C&amp;C</a:t>
            </a:r>
          </a:p>
        </p:txBody>
      </p:sp>
    </p:spTree>
    <p:extLst>
      <p:ext uri="{BB962C8B-B14F-4D97-AF65-F5344CB8AC3E}">
        <p14:creationId xmlns:p14="http://schemas.microsoft.com/office/powerpoint/2010/main" val="154054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CD84B-DDE3-48D7-ABCD-60A195EC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</a:t>
            </a:r>
            <a:r>
              <a:rPr lang="en-US" b="0" dirty="0"/>
              <a:t>: C&amp;C with a Benign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83139-E52D-4F27-8AA4-DF9E355E0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find a handful of C&amp;C malware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FC4CC-A8AA-499F-9C72-148626E6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B97B5B-D688-44C5-9DEB-B83B2BA45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75" y="1878970"/>
            <a:ext cx="8074686" cy="454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1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Web-based malware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194239"/>
            <a:ext cx="10988659" cy="5162110"/>
          </a:xfrm>
        </p:spPr>
        <p:txBody>
          <a:bodyPr/>
          <a:lstStyle/>
          <a:p>
            <a:r>
              <a:rPr lang="en-US" b="1" dirty="0"/>
              <a:t>Web-based malware </a:t>
            </a:r>
            <a:r>
              <a:rPr lang="en-US" dirty="0"/>
              <a:t>continue to be one of the top security threats</a:t>
            </a:r>
          </a:p>
          <a:p>
            <a:r>
              <a:rPr lang="en-US" dirty="0"/>
              <a:t> </a:t>
            </a:r>
            <a:r>
              <a:rPr lang="en-US" b="1" dirty="0"/>
              <a:t>Server-side malware </a:t>
            </a:r>
            <a:r>
              <a:rPr lang="en-US" dirty="0"/>
              <a:t>can have much more catastrophic consequences.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4" name="Picture 6" descr="Image result for webbrowser m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02571"/>
            <a:ext cx="6096000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javascrip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719" y="3883606"/>
            <a:ext cx="2036984" cy="114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css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41" y="5058744"/>
            <a:ext cx="862905" cy="121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Image result for flash adobe">
            <a:extLst>
              <a:ext uri="{FF2B5EF4-FFF2-40B4-BE49-F238E27FC236}">
                <a16:creationId xmlns:a16="http://schemas.microsoft.com/office/drawing/2014/main" id="{AF077DD8-74CE-42AE-BA04-4B2712CA8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583" y="5121192"/>
            <a:ext cx="993911" cy="99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Image result for html5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137" y="3396024"/>
            <a:ext cx="910293" cy="78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htm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88" y="4060569"/>
            <a:ext cx="1516343" cy="8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1FD97F3-76EE-424C-B686-0CA142FE2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710" y="2989043"/>
            <a:ext cx="2859240" cy="285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1D50E3D-179F-45E6-AE96-8E29FDDEB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052" y="2660852"/>
            <a:ext cx="1132556" cy="113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7BDAAF31-1A40-4F37-B443-FFB170423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656" y="3444586"/>
            <a:ext cx="878040" cy="87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703A1F-927E-4D90-AF20-F4F0DFAA2248}"/>
              </a:ext>
            </a:extLst>
          </p:cNvPr>
          <p:cNvCxnSpPr/>
          <p:nvPr/>
        </p:nvCxnSpPr>
        <p:spPr>
          <a:xfrm flipH="1">
            <a:off x="5987695" y="4014152"/>
            <a:ext cx="2478628" cy="0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066D73-40D0-48BB-A7B5-2612588D3D2E}"/>
              </a:ext>
            </a:extLst>
          </p:cNvPr>
          <p:cNvCxnSpPr/>
          <p:nvPr/>
        </p:nvCxnSpPr>
        <p:spPr>
          <a:xfrm flipH="1">
            <a:off x="5987695" y="4554643"/>
            <a:ext cx="2478628" cy="0"/>
          </a:xfrm>
          <a:prstGeom prst="straightConnector1">
            <a:avLst/>
          </a:prstGeom>
          <a:ln w="7620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31E57F85-3BB3-46FD-B63D-1887D38D5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999" y="3045904"/>
            <a:ext cx="878040" cy="87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E46DD1C6-4D8F-4B98-A002-1A666631E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91" y="4753835"/>
            <a:ext cx="878040" cy="87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DC9FCD3B-5542-4411-B5A4-F3FF18A88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680" y="3227130"/>
            <a:ext cx="878040" cy="87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BCEFC3D-9C43-41AB-95DF-79DFC0613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" y="3664715"/>
            <a:ext cx="878040" cy="87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B3F9BBEF-768B-45FC-889A-14A6D0B0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555" y="5193249"/>
            <a:ext cx="878040" cy="87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9895E4-AD9E-4CD7-882A-EA1E6F4027A7}"/>
              </a:ext>
            </a:extLst>
          </p:cNvPr>
          <p:cNvSpPr/>
          <p:nvPr/>
        </p:nvSpPr>
        <p:spPr>
          <a:xfrm>
            <a:off x="0" y="5588212"/>
            <a:ext cx="12192000" cy="12686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Persistent, Capable of compromising other machines</a:t>
            </a:r>
          </a:p>
        </p:txBody>
      </p:sp>
    </p:spTree>
    <p:extLst>
      <p:ext uri="{BB962C8B-B14F-4D97-AF65-F5344CB8AC3E}">
        <p14:creationId xmlns:p14="http://schemas.microsoft.com/office/powerpoint/2010/main" val="155101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B01A-2FAA-483E-9318-96EF3E6B2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2: </a:t>
            </a:r>
            <a:r>
              <a:rPr lang="en-US" b="0" dirty="0"/>
              <a:t>Malware Disguised as an Icon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FB91A-2883-4AB5-9EFE-9AABB742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A3B22A-A7BE-4F28-8CD5-43766490883B}"/>
              </a:ext>
            </a:extLst>
          </p:cNvPr>
          <p:cNvSpPr/>
          <p:nvPr/>
        </p:nvSpPr>
        <p:spPr>
          <a:xfrm>
            <a:off x="1247172" y="2966904"/>
            <a:ext cx="4533418" cy="3049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$text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http_get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'https://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pastebin.com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/raw/...'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fontAlgn="base"/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$open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fopen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".../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sites.php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fontAlgn="base"/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fwrite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$open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$text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fontAlgn="base"/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fclose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$open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fontAlgn="base"/>
            <a:endParaRPr lang="en-US" sz="120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/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$text3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http_get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'https://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pastebin.com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/raw/...'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fontAlgn="base"/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$op3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fopen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".../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w.php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fontAlgn="base"/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fwrite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$op3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$text3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fontAlgn="base"/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fclose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$op3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fontAlgn="base"/>
            <a:endParaRPr lang="en-US" sz="120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/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$text7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http_get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'https://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pastebin.com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/raw/...'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fontAlgn="base"/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$op7 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fopen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".../themes/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index.php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fontAlgn="base"/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fwrite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$op7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$text7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fontAlgn="base"/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fclose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$op7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fontAlgn="base"/>
            <a:endParaRPr lang="en-US" sz="120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/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@unlink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(__FILE__); </a:t>
            </a:r>
            <a:r>
              <a:rPr lang="en-US" sz="120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delete itself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6098A9-6382-48DC-9274-B2A4D5D03A4D}"/>
              </a:ext>
            </a:extLst>
          </p:cNvPr>
          <p:cNvSpPr/>
          <p:nvPr/>
        </p:nvSpPr>
        <p:spPr>
          <a:xfrm>
            <a:off x="838201" y="2966905"/>
            <a:ext cx="358817" cy="30490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FA9F82-7BC7-462E-8E92-06C2968762AD}"/>
              </a:ext>
            </a:extLst>
          </p:cNvPr>
          <p:cNvSpPr/>
          <p:nvPr/>
        </p:nvSpPr>
        <p:spPr>
          <a:xfrm>
            <a:off x="1197017" y="1229733"/>
            <a:ext cx="4768295" cy="1385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$check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$_SERVER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'DOCUMENT_ROOT'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kk.ico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fopen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201" dirty="0" err="1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+"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fwrite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$fp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base64_decode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'PD9waHANCmZ1bmN0aW9uIGh0dHBfZ2V0KCR1cmwpew0KCSRpbSA9IGN1cmxfaW5pdCgkdXJsKTsNCgljdXJsX...MRV9fKTsNCg0KDQo/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Pg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fclose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$check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8469BB-A17F-4639-B78B-C70FEF72B86D}"/>
              </a:ext>
            </a:extLst>
          </p:cNvPr>
          <p:cNvSpPr/>
          <p:nvPr/>
        </p:nvSpPr>
        <p:spPr>
          <a:xfrm>
            <a:off x="838200" y="1229732"/>
            <a:ext cx="358817" cy="13858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1A151A-D3E3-424F-ADAE-AAA06FAEF1DD}"/>
              </a:ext>
            </a:extLst>
          </p:cNvPr>
          <p:cNvSpPr txBox="1"/>
          <p:nvPr/>
        </p:nvSpPr>
        <p:spPr>
          <a:xfrm>
            <a:off x="957048" y="2579617"/>
            <a:ext cx="4883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(a) Step 1: Create an Icon containing Malicious Code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20B0A2-25B7-4C6E-AE99-381DD43379D4}"/>
              </a:ext>
            </a:extLst>
          </p:cNvPr>
          <p:cNvSpPr txBox="1"/>
          <p:nvPr/>
        </p:nvSpPr>
        <p:spPr>
          <a:xfrm>
            <a:off x="1496029" y="6015944"/>
            <a:ext cx="403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(b) Step 2: Malware Disguised as an Icon</a:t>
            </a:r>
          </a:p>
        </p:txBody>
      </p:sp>
      <p:sp>
        <p:nvSpPr>
          <p:cNvPr id="25" name="Right Bracket 24">
            <a:extLst>
              <a:ext uri="{FF2B5EF4-FFF2-40B4-BE49-F238E27FC236}">
                <a16:creationId xmlns:a16="http://schemas.microsoft.com/office/drawing/2014/main" id="{8CFABF4C-CE78-49CB-8EC4-670843F99CE8}"/>
              </a:ext>
            </a:extLst>
          </p:cNvPr>
          <p:cNvSpPr/>
          <p:nvPr/>
        </p:nvSpPr>
        <p:spPr>
          <a:xfrm>
            <a:off x="5660984" y="3851796"/>
            <a:ext cx="304329" cy="819870"/>
          </a:xfrm>
          <a:prstGeom prst="rightBracket">
            <a:avLst>
              <a:gd name="adj" fmla="val 9543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949A44F-1DC5-420E-B3DF-E081C9BE61BF}"/>
              </a:ext>
            </a:extLst>
          </p:cNvPr>
          <p:cNvSpPr/>
          <p:nvPr/>
        </p:nvSpPr>
        <p:spPr>
          <a:xfrm>
            <a:off x="5840251" y="4160860"/>
            <a:ext cx="250118" cy="2501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7" name="Right Bracket 26">
            <a:extLst>
              <a:ext uri="{FF2B5EF4-FFF2-40B4-BE49-F238E27FC236}">
                <a16:creationId xmlns:a16="http://schemas.microsoft.com/office/drawing/2014/main" id="{3229721C-4746-4E1C-B223-93BBDDFE1D7C}"/>
              </a:ext>
            </a:extLst>
          </p:cNvPr>
          <p:cNvSpPr/>
          <p:nvPr/>
        </p:nvSpPr>
        <p:spPr>
          <a:xfrm>
            <a:off x="5660984" y="2966907"/>
            <a:ext cx="304329" cy="788786"/>
          </a:xfrm>
          <a:prstGeom prst="rightBracket">
            <a:avLst>
              <a:gd name="adj" fmla="val 9543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1D87D91-7538-4D81-955A-75AB100E3111}"/>
              </a:ext>
            </a:extLst>
          </p:cNvPr>
          <p:cNvSpPr/>
          <p:nvPr/>
        </p:nvSpPr>
        <p:spPr>
          <a:xfrm>
            <a:off x="5840251" y="3219030"/>
            <a:ext cx="250118" cy="2501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29" name="Right Bracket 28">
            <a:extLst>
              <a:ext uri="{FF2B5EF4-FFF2-40B4-BE49-F238E27FC236}">
                <a16:creationId xmlns:a16="http://schemas.microsoft.com/office/drawing/2014/main" id="{A4A462D1-B0D9-444A-8F97-946F3BC9953A}"/>
              </a:ext>
            </a:extLst>
          </p:cNvPr>
          <p:cNvSpPr/>
          <p:nvPr/>
        </p:nvSpPr>
        <p:spPr>
          <a:xfrm>
            <a:off x="5675934" y="4767770"/>
            <a:ext cx="304329" cy="799820"/>
          </a:xfrm>
          <a:prstGeom prst="rightBracket">
            <a:avLst>
              <a:gd name="adj" fmla="val 9543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EBE03B0-60CD-474C-94C7-A5C421481C4D}"/>
              </a:ext>
            </a:extLst>
          </p:cNvPr>
          <p:cNvSpPr/>
          <p:nvPr/>
        </p:nvSpPr>
        <p:spPr>
          <a:xfrm>
            <a:off x="5855201" y="5076832"/>
            <a:ext cx="250118" cy="2501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077BAB14-0787-4950-A428-2092868415A5}"/>
              </a:ext>
            </a:extLst>
          </p:cNvPr>
          <p:cNvSpPr/>
          <p:nvPr/>
        </p:nvSpPr>
        <p:spPr>
          <a:xfrm>
            <a:off x="5674461" y="5706896"/>
            <a:ext cx="304329" cy="260315"/>
          </a:xfrm>
          <a:prstGeom prst="rightBracket">
            <a:avLst>
              <a:gd name="adj" fmla="val 578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3A34CBE-B3C9-4C13-BBA0-6AD6BFF2C519}"/>
              </a:ext>
            </a:extLst>
          </p:cNvPr>
          <p:cNvSpPr/>
          <p:nvPr/>
        </p:nvSpPr>
        <p:spPr>
          <a:xfrm>
            <a:off x="5840251" y="5706897"/>
            <a:ext cx="250118" cy="2501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4</a:t>
            </a:r>
          </a:p>
        </p:txBody>
      </p:sp>
      <p:pic>
        <p:nvPicPr>
          <p:cNvPr id="2052" name="Picture 4" descr="Image result for wordpress icon">
            <a:extLst>
              <a:ext uri="{FF2B5EF4-FFF2-40B4-BE49-F238E27FC236}">
                <a16:creationId xmlns:a16="http://schemas.microsoft.com/office/drawing/2014/main" id="{292ECC73-4B32-454F-92C3-0F12356D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091" y="1147594"/>
            <a:ext cx="1432023" cy="143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2EF0F4F5-4614-4A83-8E65-71CF3DBE3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22" y="1321076"/>
            <a:ext cx="1228519" cy="122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Related image">
            <a:extLst>
              <a:ext uri="{FF2B5EF4-FFF2-40B4-BE49-F238E27FC236}">
                <a16:creationId xmlns:a16="http://schemas.microsoft.com/office/drawing/2014/main" id="{908EA0D0-0A8E-4199-A2BD-60B5DB0E4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437" y="1650282"/>
            <a:ext cx="731329" cy="73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hp icon">
            <a:extLst>
              <a:ext uri="{FF2B5EF4-FFF2-40B4-BE49-F238E27FC236}">
                <a16:creationId xmlns:a16="http://schemas.microsoft.com/office/drawing/2014/main" id="{21C0D10B-5803-4313-8354-FB8AD51B5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700" y="2789241"/>
            <a:ext cx="1105977" cy="110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php icon">
            <a:extLst>
              <a:ext uri="{FF2B5EF4-FFF2-40B4-BE49-F238E27FC236}">
                <a16:creationId xmlns:a16="http://schemas.microsoft.com/office/drawing/2014/main" id="{443EBD8A-B2A8-4898-8CF3-02ED6BE98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700" y="3815640"/>
            <a:ext cx="1105977" cy="110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Image result for php icon">
            <a:extLst>
              <a:ext uri="{FF2B5EF4-FFF2-40B4-BE49-F238E27FC236}">
                <a16:creationId xmlns:a16="http://schemas.microsoft.com/office/drawing/2014/main" id="{78F04361-CA3A-4E64-82D1-BA03E2315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750" y="4677398"/>
            <a:ext cx="1105977" cy="110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6935E2-2498-4A75-9D70-230203A7B997}"/>
              </a:ext>
            </a:extLst>
          </p:cNvPr>
          <p:cNvCxnSpPr>
            <a:cxnSpLocks/>
          </p:cNvCxnSpPr>
          <p:nvPr/>
        </p:nvCxnSpPr>
        <p:spPr>
          <a:xfrm flipV="1">
            <a:off x="7931888" y="2209930"/>
            <a:ext cx="1338968" cy="94794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724AEAC-6DC4-4257-A9BA-CEA24F56752A}"/>
              </a:ext>
            </a:extLst>
          </p:cNvPr>
          <p:cNvCxnSpPr>
            <a:cxnSpLocks/>
          </p:cNvCxnSpPr>
          <p:nvPr/>
        </p:nvCxnSpPr>
        <p:spPr>
          <a:xfrm flipV="1">
            <a:off x="7857460" y="2381611"/>
            <a:ext cx="1588569" cy="172255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27E10D2-CE76-4FCC-8DEE-BE25D1F112EF}"/>
              </a:ext>
            </a:extLst>
          </p:cNvPr>
          <p:cNvCxnSpPr>
            <a:cxnSpLocks/>
          </p:cNvCxnSpPr>
          <p:nvPr/>
        </p:nvCxnSpPr>
        <p:spPr>
          <a:xfrm flipV="1">
            <a:off x="7931888" y="2530045"/>
            <a:ext cx="1731255" cy="2488522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FC6110-9010-41E9-A20F-558F7DA59D19}"/>
              </a:ext>
            </a:extLst>
          </p:cNvPr>
          <p:cNvSpPr txBox="1"/>
          <p:nvPr/>
        </p:nvSpPr>
        <p:spPr>
          <a:xfrm>
            <a:off x="8423509" y="3662346"/>
            <a:ext cx="195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Load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655D02-D832-41B3-BB4A-797F5A15F07A}"/>
              </a:ext>
            </a:extLst>
          </p:cNvPr>
          <p:cNvSpPr/>
          <p:nvPr/>
        </p:nvSpPr>
        <p:spPr>
          <a:xfrm>
            <a:off x="630435" y="1175334"/>
            <a:ext cx="5766891" cy="14320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317FE47-AE6D-4AAD-BC3D-3FEE3B4BA342}"/>
              </a:ext>
            </a:extLst>
          </p:cNvPr>
          <p:cNvSpPr/>
          <p:nvPr/>
        </p:nvSpPr>
        <p:spPr>
          <a:xfrm>
            <a:off x="630435" y="2916147"/>
            <a:ext cx="5766891" cy="8994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91295A-1EFC-42BD-BB8E-05955719B931}"/>
              </a:ext>
            </a:extLst>
          </p:cNvPr>
          <p:cNvSpPr/>
          <p:nvPr/>
        </p:nvSpPr>
        <p:spPr>
          <a:xfrm>
            <a:off x="617889" y="3857138"/>
            <a:ext cx="5766891" cy="8994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CD470E7-998D-4869-B9E8-1E2F5DE6F04D}"/>
              </a:ext>
            </a:extLst>
          </p:cNvPr>
          <p:cNvSpPr/>
          <p:nvPr/>
        </p:nvSpPr>
        <p:spPr>
          <a:xfrm>
            <a:off x="604804" y="4805972"/>
            <a:ext cx="5766891" cy="8103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083B44-DD37-495C-BF18-0ABEBCEE6AA1}"/>
              </a:ext>
            </a:extLst>
          </p:cNvPr>
          <p:cNvSpPr/>
          <p:nvPr/>
        </p:nvSpPr>
        <p:spPr>
          <a:xfrm>
            <a:off x="604803" y="5682524"/>
            <a:ext cx="5766891" cy="3821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5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181B-5A5F-4051-B735-F8176180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F2747-665F-45D6-AD14-7B4FBD73D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State/path-explosion</a:t>
            </a:r>
            <a:r>
              <a:rPr lang="en-US" dirty="0"/>
              <a:t>: Artifact sharing by Cooperative Isolated Execution creates new isolated executions when an artifact is shared. It may compound state and path explosion problems. </a:t>
            </a:r>
            <a:br>
              <a:rPr lang="en-US" dirty="0"/>
            </a:br>
            <a:r>
              <a:rPr lang="en-US" dirty="0"/>
              <a:t>However, in practice, most isolated executions created by the artifact sharing crash quickly.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Infeasible paths/incorrect program states</a:t>
            </a:r>
            <a:r>
              <a:rPr lang="en-US" dirty="0"/>
              <a:t>: Program executions by </a:t>
            </a:r>
            <a:r>
              <a:rPr lang="en-US" dirty="0" err="1"/>
              <a:t>MalMax</a:t>
            </a:r>
            <a:r>
              <a:rPr lang="en-US" dirty="0"/>
              <a:t> may not be feasible or correct. However, compare to a vanilla dynamic analysis, it only causes false positives. </a:t>
            </a:r>
          </a:p>
          <a:p>
            <a:endParaRPr lang="en-US" dirty="0"/>
          </a:p>
          <a:p>
            <a:r>
              <a:rPr lang="en-US" b="1" dirty="0"/>
              <a:t>The newly identified 1,485 malware samples:</a:t>
            </a:r>
            <a:r>
              <a:rPr lang="en-US" dirty="0"/>
              <a:t> Those were not known by </a:t>
            </a:r>
            <a:r>
              <a:rPr lang="en-US" dirty="0" err="1"/>
              <a:t>VirusTotal</a:t>
            </a:r>
            <a:r>
              <a:rPr lang="en-US" dirty="0"/>
              <a:t>, but might be known by some security experts.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8BF77-DD2D-43EC-9A2D-1355F6FB8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64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E9F8-242E-44F0-BB0F-6163651F8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9B8AF-8332-45F4-AF68-106B80CE8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239"/>
            <a:ext cx="11043390" cy="51621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Analyzing sophisticated and evasive server-side malware </a:t>
            </a:r>
          </a:p>
          <a:p>
            <a:endParaRPr lang="en-US" dirty="0"/>
          </a:p>
          <a:p>
            <a:r>
              <a:rPr lang="en-US" dirty="0" err="1"/>
              <a:t>MalMax’s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ulti-</a:t>
            </a:r>
            <a:r>
              <a:rPr lang="en-US" b="1" dirty="0"/>
              <a:t>a</a:t>
            </a:r>
            <a:r>
              <a:rPr lang="en-US" dirty="0"/>
              <a:t>spect 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ecution</a:t>
            </a:r>
            <a:r>
              <a:rPr lang="en-US" dirty="0"/>
              <a:t> engine features with </a:t>
            </a:r>
            <a:br>
              <a:rPr lang="en-US" dirty="0"/>
            </a:br>
            <a:r>
              <a:rPr lang="en-US" b="1" dirty="0"/>
              <a:t>“Counter-factual Execution” </a:t>
            </a:r>
            <a:r>
              <a:rPr lang="en-US" dirty="0"/>
              <a:t>and </a:t>
            </a:r>
            <a:r>
              <a:rPr lang="en-US" b="1" dirty="0"/>
              <a:t>“Cooperative Isolated Execution”</a:t>
            </a:r>
          </a:p>
          <a:p>
            <a:endParaRPr lang="en-US" dirty="0"/>
          </a:p>
          <a:p>
            <a:r>
              <a:rPr lang="en-US" dirty="0"/>
              <a:t>Dealing with large real-world applications.</a:t>
            </a:r>
          </a:p>
          <a:p>
            <a:pPr lvl="1"/>
            <a:r>
              <a:rPr lang="en-US" sz="2800" dirty="0"/>
              <a:t>Server-side malware are often</a:t>
            </a:r>
            <a:r>
              <a:rPr lang="en-US" sz="2800" dirty="0">
                <a:solidFill>
                  <a:srgbClr val="C00000"/>
                </a:solidFill>
              </a:rPr>
              <a:t> injected into </a:t>
            </a:r>
            <a:br>
              <a:rPr lang="en-US" sz="2800" dirty="0">
                <a:solidFill>
                  <a:srgbClr val="C00000"/>
                </a:solidFill>
              </a:rPr>
            </a:br>
            <a:r>
              <a:rPr lang="en-US" sz="2800" dirty="0">
                <a:solidFill>
                  <a:srgbClr val="C00000"/>
                </a:solidFill>
              </a:rPr>
              <a:t>large applications </a:t>
            </a:r>
            <a:r>
              <a:rPr lang="en-US" sz="2800" dirty="0"/>
              <a:t>(e.g., </a:t>
            </a:r>
            <a:r>
              <a:rPr lang="en-US" sz="2800" dirty="0" err="1"/>
              <a:t>Wordpress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Extensive </a:t>
            </a:r>
            <a:r>
              <a:rPr lang="en-US" sz="2800" b="1" dirty="0">
                <a:solidFill>
                  <a:srgbClr val="C00000"/>
                </a:solidFill>
              </a:rPr>
              <a:t>evaluation on real-world website deployments</a:t>
            </a:r>
          </a:p>
          <a:p>
            <a:endParaRPr lang="en-US" dirty="0"/>
          </a:p>
          <a:p>
            <a:r>
              <a:rPr lang="en-US" dirty="0" err="1"/>
              <a:t>MalMax</a:t>
            </a:r>
            <a:r>
              <a:rPr lang="en-US" dirty="0"/>
              <a:t> allow us to find </a:t>
            </a:r>
            <a:r>
              <a:rPr lang="en-US" b="1" dirty="0">
                <a:solidFill>
                  <a:srgbClr val="C00000"/>
                </a:solidFill>
              </a:rPr>
              <a:t>1,485 malware </a:t>
            </a:r>
            <a:r>
              <a:rPr lang="en-US" dirty="0"/>
              <a:t>that were not detected by </a:t>
            </a:r>
            <a:r>
              <a:rPr lang="en-US" dirty="0" err="1"/>
              <a:t>VirusTotal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4C559-2F6C-4C80-B8A7-4FDF8190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10" descr="Image result for php icon">
            <a:extLst>
              <a:ext uri="{FF2B5EF4-FFF2-40B4-BE49-F238E27FC236}">
                <a16:creationId xmlns:a16="http://schemas.microsoft.com/office/drawing/2014/main" id="{900A2D6D-DFF5-4EAF-897F-4589657D3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774" y="1174481"/>
            <a:ext cx="932699" cy="93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2DD8B-9DA8-4600-94A6-C1FAAE9CF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686" y="1057713"/>
            <a:ext cx="1229088" cy="122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codeguard logo">
            <a:extLst>
              <a:ext uri="{FF2B5EF4-FFF2-40B4-BE49-F238E27FC236}">
                <a16:creationId xmlns:a16="http://schemas.microsoft.com/office/drawing/2014/main" id="{F026FEEC-21EB-4DCC-A643-773879798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404" y="4411385"/>
            <a:ext cx="2723475" cy="81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wordpress icon">
            <a:extLst>
              <a:ext uri="{FF2B5EF4-FFF2-40B4-BE49-F238E27FC236}">
                <a16:creationId xmlns:a16="http://schemas.microsoft.com/office/drawing/2014/main" id="{644AF1D4-D74E-4FA2-A375-C2A52B717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682" y="3353208"/>
            <a:ext cx="2165318" cy="121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2C88FA9-4AA3-4714-990B-0707C30A8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024" y="6086400"/>
            <a:ext cx="559976" cy="55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853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EF87-9401-47D9-8882-49F529D7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very much!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E57F0-B160-4699-9E57-80872D7C2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/>
              <a:t>MalMax</a:t>
            </a:r>
            <a:r>
              <a:rPr lang="en-US" sz="3200" dirty="0"/>
              <a:t> is publicly available: </a:t>
            </a:r>
            <a:r>
              <a:rPr lang="en-US" sz="3200" dirty="0">
                <a:hlinkClick r:id="rId2"/>
              </a:rPr>
              <a:t>https://malmax.s3.amazonaws.com/malmax.html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1472E-C754-404E-BE76-6160AAC0F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2" descr="Image result for nsf">
            <a:extLst>
              <a:ext uri="{FF2B5EF4-FFF2-40B4-BE49-F238E27FC236}">
                <a16:creationId xmlns:a16="http://schemas.microsoft.com/office/drawing/2014/main" id="{D8BFFC3B-F2D8-4B13-A9E4-FC60AF94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589" y="356608"/>
            <a:ext cx="1291315" cy="129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afrl logo">
            <a:extLst>
              <a:ext uri="{FF2B5EF4-FFF2-40B4-BE49-F238E27FC236}">
                <a16:creationId xmlns:a16="http://schemas.microsoft.com/office/drawing/2014/main" id="{1B15BAEF-7CA7-4365-A682-7A4D938E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174" y="456426"/>
            <a:ext cx="1221809" cy="119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CC99C5-788B-421F-B1D6-FD4F4C7A0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258" y="2350513"/>
            <a:ext cx="3380615" cy="4507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7D246B-C6F8-456E-908E-79F5D2A7D4DD}"/>
              </a:ext>
            </a:extLst>
          </p:cNvPr>
          <p:cNvSpPr txBox="1"/>
          <p:nvPr/>
        </p:nvSpPr>
        <p:spPr>
          <a:xfrm>
            <a:off x="1376885" y="4117748"/>
            <a:ext cx="5722374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Saira SemiCondensed" panose="00000506000000000000" pitchFamily="2" charset="0"/>
              </a:rPr>
              <a:t>Greetings from the first author! Abbas Naderi-</a:t>
            </a:r>
            <a:r>
              <a:rPr lang="en-US" sz="3200" dirty="0" err="1">
                <a:latin typeface="Saira SemiCondensed" panose="00000506000000000000" pitchFamily="2" charset="0"/>
              </a:rPr>
              <a:t>Afooshteh</a:t>
            </a:r>
            <a:r>
              <a:rPr lang="en-US" sz="3200" dirty="0">
                <a:latin typeface="Saira SemiCondensed" panose="00000506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0977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D0742-F657-4EE7-A1D0-E8C420457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Multi-aspect Execution – Where we stand?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0D192-044E-4A04-AA8C-EE817973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AA413A-5794-46BD-B82C-FD35612C4E42}"/>
              </a:ext>
            </a:extLst>
          </p:cNvPr>
          <p:cNvSpPr/>
          <p:nvPr/>
        </p:nvSpPr>
        <p:spPr>
          <a:xfrm>
            <a:off x="1531479" y="1121963"/>
            <a:ext cx="7023490" cy="543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Program Execution Space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79FA0A-3310-4576-8A63-52414D880700}"/>
              </a:ext>
            </a:extLst>
          </p:cNvPr>
          <p:cNvSpPr/>
          <p:nvPr/>
        </p:nvSpPr>
        <p:spPr>
          <a:xfrm>
            <a:off x="2249536" y="2849785"/>
            <a:ext cx="4386877" cy="26366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Static Analysis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880756-73C3-4DA1-9D50-D29C80FB5B22}"/>
              </a:ext>
            </a:extLst>
          </p:cNvPr>
          <p:cNvSpPr/>
          <p:nvPr/>
        </p:nvSpPr>
        <p:spPr>
          <a:xfrm>
            <a:off x="4745903" y="3848333"/>
            <a:ext cx="1722215" cy="914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Dynamic Analysis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6FD756-DD17-4556-B184-C5C553413C51}"/>
              </a:ext>
            </a:extLst>
          </p:cNvPr>
          <p:cNvSpPr/>
          <p:nvPr/>
        </p:nvSpPr>
        <p:spPr>
          <a:xfrm>
            <a:off x="3668060" y="3231196"/>
            <a:ext cx="3720536" cy="2148673"/>
          </a:xfrm>
          <a:prstGeom prst="ellipse">
            <a:avLst/>
          </a:prstGeom>
          <a:solidFill>
            <a:srgbClr val="FFC000">
              <a:alpha val="74902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Forced-execution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A48CF8-3D26-48D3-B48E-D52AE8B0C9C9}"/>
              </a:ext>
            </a:extLst>
          </p:cNvPr>
          <p:cNvSpPr/>
          <p:nvPr/>
        </p:nvSpPr>
        <p:spPr>
          <a:xfrm>
            <a:off x="3484631" y="2720532"/>
            <a:ext cx="4615943" cy="2761978"/>
          </a:xfrm>
          <a:prstGeom prst="ellipse">
            <a:avLst/>
          </a:prstGeom>
          <a:solidFill>
            <a:srgbClr val="548235">
              <a:alpha val="69804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Multi-aspect Execution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29BD33-0FC8-4E7E-8DFD-B4A65FA5CD60}"/>
              </a:ext>
            </a:extLst>
          </p:cNvPr>
          <p:cNvCxnSpPr>
            <a:cxnSpLocks/>
          </p:cNvCxnSpPr>
          <p:nvPr/>
        </p:nvCxnSpPr>
        <p:spPr>
          <a:xfrm flipV="1">
            <a:off x="7489104" y="2720532"/>
            <a:ext cx="1189281" cy="931458"/>
          </a:xfrm>
          <a:prstGeom prst="straightConnector1">
            <a:avLst/>
          </a:prstGeom>
          <a:ln w="762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E781E9-C8CF-4AD7-BCBC-4EDC625283F0}"/>
              </a:ext>
            </a:extLst>
          </p:cNvPr>
          <p:cNvCxnSpPr>
            <a:cxnSpLocks/>
          </p:cNvCxnSpPr>
          <p:nvPr/>
        </p:nvCxnSpPr>
        <p:spPr>
          <a:xfrm>
            <a:off x="6939342" y="4583220"/>
            <a:ext cx="1739043" cy="584590"/>
          </a:xfrm>
          <a:prstGeom prst="straightConnector1">
            <a:avLst/>
          </a:prstGeom>
          <a:ln w="762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578F91-5D6B-4F0F-BEC7-722A7F09BE6A}"/>
              </a:ext>
            </a:extLst>
          </p:cNvPr>
          <p:cNvSpPr txBox="1"/>
          <p:nvPr/>
        </p:nvSpPr>
        <p:spPr>
          <a:xfrm>
            <a:off x="8909229" y="2086850"/>
            <a:ext cx="2843991" cy="1015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/>
              <a:t>Cooperative Isolated Execution covers more code.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9D7167-3739-4B55-95F3-9FD5540994CE}"/>
              </a:ext>
            </a:extLst>
          </p:cNvPr>
          <p:cNvSpPr txBox="1"/>
          <p:nvPr/>
        </p:nvSpPr>
        <p:spPr>
          <a:xfrm>
            <a:off x="8909229" y="4368362"/>
            <a:ext cx="3137850" cy="1635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/>
              <a:t>Multi-aspect Execution creates executions with more contextual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368668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verizon icon">
            <a:extLst>
              <a:ext uri="{FF2B5EF4-FFF2-40B4-BE49-F238E27FC236}">
                <a16:creationId xmlns:a16="http://schemas.microsoft.com/office/drawing/2014/main" id="{9B27BF9D-6A09-4346-92DB-4D425AE5F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239" y="3208997"/>
            <a:ext cx="2015067" cy="201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9CEE23-38C3-4CD0-8991-EBF497B00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Server-side malware is prevalent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74C27-0036-4DAB-AA58-6A6F66438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239"/>
            <a:ext cx="8505390" cy="5162110"/>
          </a:xfrm>
        </p:spPr>
        <p:txBody>
          <a:bodyPr/>
          <a:lstStyle/>
          <a:p>
            <a:r>
              <a:rPr lang="en-US" b="1" dirty="0" err="1"/>
              <a:t>Sucuri</a:t>
            </a:r>
            <a:r>
              <a:rPr lang="en-US" dirty="0"/>
              <a:t> analyzed 34,371 infected websites and reported that </a:t>
            </a:r>
            <a:r>
              <a:rPr lang="en-US" b="1" dirty="0"/>
              <a:t>71% </a:t>
            </a:r>
            <a:r>
              <a:rPr lang="en-US" dirty="0">
                <a:solidFill>
                  <a:srgbClr val="C00000"/>
                </a:solidFill>
              </a:rPr>
              <a:t>contained </a:t>
            </a:r>
            <a:r>
              <a:rPr lang="en-US" b="1" dirty="0">
                <a:solidFill>
                  <a:srgbClr val="C00000"/>
                </a:solidFill>
              </a:rPr>
              <a:t>PHP-based</a:t>
            </a:r>
            <a:r>
              <a:rPr lang="en-US" dirty="0">
                <a:solidFill>
                  <a:srgbClr val="C00000"/>
                </a:solidFill>
              </a:rPr>
              <a:t>, hidden backdoors</a:t>
            </a:r>
            <a:r>
              <a:rPr lang="en-US" dirty="0"/>
              <a:t>.</a:t>
            </a:r>
          </a:p>
          <a:p>
            <a:r>
              <a:rPr lang="en-US" b="1" dirty="0"/>
              <a:t>Incapsula </a:t>
            </a:r>
            <a:r>
              <a:rPr lang="en-US" dirty="0"/>
              <a:t>discovered that out of </a:t>
            </a:r>
            <a:r>
              <a:rPr lang="en-US" b="1" dirty="0"/>
              <a:t>500 infected websites </a:t>
            </a:r>
            <a:r>
              <a:rPr lang="en-US" dirty="0"/>
              <a:t>detected on their network, </a:t>
            </a:r>
            <a:r>
              <a:rPr lang="en-US" dirty="0">
                <a:solidFill>
                  <a:srgbClr val="C00000"/>
                </a:solidFill>
              </a:rPr>
              <a:t>the majority of them contained </a:t>
            </a:r>
            <a:r>
              <a:rPr lang="en-US" b="1" dirty="0">
                <a:solidFill>
                  <a:srgbClr val="C00000"/>
                </a:solidFill>
              </a:rPr>
              <a:t>PHP malware</a:t>
            </a:r>
            <a:r>
              <a:rPr lang="en-US" dirty="0"/>
              <a:t>.</a:t>
            </a:r>
          </a:p>
          <a:p>
            <a:r>
              <a:rPr lang="en-US" b="1" dirty="0"/>
              <a:t>Verizon’s 2017 Data Breach Report </a:t>
            </a:r>
            <a:r>
              <a:rPr lang="en-US" dirty="0"/>
              <a:t>reported that a sizable number of </a:t>
            </a:r>
            <a:r>
              <a:rPr lang="en-US" b="1" dirty="0"/>
              <a:t>web server compromises</a:t>
            </a:r>
            <a:r>
              <a:rPr lang="en-US" dirty="0"/>
              <a:t> are a means to an end, allowing attackers to </a:t>
            </a:r>
            <a:r>
              <a:rPr lang="en-US" b="1" dirty="0">
                <a:solidFill>
                  <a:srgbClr val="C00000"/>
                </a:solidFill>
              </a:rPr>
              <a:t>set up for other targets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60DAB-7636-43D4-95F2-B77B7F6E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49463FEE-54A1-4A0B-98FE-B67A3063C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239" y="1337321"/>
            <a:ext cx="1892718" cy="54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Incapsula icon">
            <a:extLst>
              <a:ext uri="{FF2B5EF4-FFF2-40B4-BE49-F238E27FC236}">
                <a16:creationId xmlns:a16="http://schemas.microsoft.com/office/drawing/2014/main" id="{9C695FD5-3267-438E-B5E7-6C18314D3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975" y="2429056"/>
            <a:ext cx="2299246" cy="71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php icon">
            <a:extLst>
              <a:ext uri="{FF2B5EF4-FFF2-40B4-BE49-F238E27FC236}">
                <a16:creationId xmlns:a16="http://schemas.microsoft.com/office/drawing/2014/main" id="{4890B5DF-FFF6-4F47-8550-798CB374F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655" y="5210042"/>
            <a:ext cx="1436334" cy="143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345BFBE-53D3-4CA3-A9EB-036D44B5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142" y="4931812"/>
            <a:ext cx="702657" cy="70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96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25CF-BF53-4140-B45C-6CC0A3BB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in detecting PHP malware?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94A35-F23E-4020-92F1-1F2D963C1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is a dynamic language, making web development easy, </a:t>
            </a:r>
            <a:br>
              <a:rPr lang="en-US" dirty="0"/>
            </a:br>
            <a:r>
              <a:rPr lang="en-US" b="1" dirty="0">
                <a:solidFill>
                  <a:srgbClr val="C00000"/>
                </a:solidFill>
              </a:rPr>
              <a:t>so as malware development</a:t>
            </a:r>
            <a:endParaRPr lang="en-US" dirty="0"/>
          </a:p>
          <a:p>
            <a:pPr lvl="1"/>
            <a:r>
              <a:rPr lang="en-US" sz="2800" b="1" dirty="0"/>
              <a:t>Evasive Code</a:t>
            </a:r>
          </a:p>
          <a:p>
            <a:pPr lvl="2"/>
            <a:r>
              <a:rPr lang="en-US" sz="2400" b="1" dirty="0"/>
              <a:t>Detects the current environment to decide whether to run or not</a:t>
            </a:r>
          </a:p>
          <a:p>
            <a:pPr lvl="2"/>
            <a:r>
              <a:rPr lang="en-US" sz="2400" b="1" dirty="0"/>
              <a:t>Delay the execution to hinder dynamic analysis with a time limit</a:t>
            </a:r>
          </a:p>
          <a:p>
            <a:pPr lvl="1"/>
            <a:r>
              <a:rPr lang="en-US" sz="2800" b="1" dirty="0"/>
              <a:t>Dynamic Code Generation/Inclusion</a:t>
            </a:r>
          </a:p>
          <a:p>
            <a:pPr lvl="2"/>
            <a:r>
              <a:rPr lang="en-US" sz="2400" b="1" dirty="0"/>
              <a:t>Use eval and include to dynamically generate/include code</a:t>
            </a:r>
          </a:p>
          <a:p>
            <a:pPr lvl="2"/>
            <a:r>
              <a:rPr lang="en-US" sz="2400" b="1" dirty="0"/>
              <a:t>Multiple layers of obfuscation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200" dirty="0"/>
              <a:t>Malicious code is “</a:t>
            </a:r>
            <a:r>
              <a:rPr lang="en-US" sz="3200" b="1" dirty="0"/>
              <a:t>hidden deep down </a:t>
            </a:r>
            <a:r>
              <a:rPr lang="en-US" sz="3200" dirty="0"/>
              <a:t>in malware” 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AC85-BAF2-470F-ADED-50C83727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56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9E787-C210-4B29-B3B2-957C81EB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Simplified evasive malware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1BE32-7CA8-4690-B240-B565C7D9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6581A-0F42-41A1-AE34-0BF5AFA260AC}"/>
              </a:ext>
            </a:extLst>
          </p:cNvPr>
          <p:cNvSpPr/>
          <p:nvPr/>
        </p:nvSpPr>
        <p:spPr>
          <a:xfrm>
            <a:off x="1122344" y="1318221"/>
            <a:ext cx="1522453" cy="51057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 (!</a:t>
            </a:r>
            <a:r>
              <a:rPr lang="en-US" sz="2000" dirty="0" err="1"/>
              <a:t>isset</a:t>
            </a:r>
            <a:r>
              <a:rPr lang="en-US" sz="2000" dirty="0"/>
              <a:t>(…))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DB9F3-572D-4AB8-A876-B6FEF05F379F}"/>
              </a:ext>
            </a:extLst>
          </p:cNvPr>
          <p:cNvSpPr/>
          <p:nvPr/>
        </p:nvSpPr>
        <p:spPr>
          <a:xfrm>
            <a:off x="246959" y="2190846"/>
            <a:ext cx="1522453" cy="5105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die(“…”);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A380D7-A8B1-4D05-9A55-C9CA57658C22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1008186" y="1828800"/>
            <a:ext cx="875385" cy="362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735BFEB-A57B-48D4-9C72-E9C55EADC7BE}"/>
              </a:ext>
            </a:extLst>
          </p:cNvPr>
          <p:cNvSpPr/>
          <p:nvPr/>
        </p:nvSpPr>
        <p:spPr>
          <a:xfrm>
            <a:off x="1941127" y="2190846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.. = $pass 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99C7F2-946F-4D7F-88B2-20D9708DA140}"/>
              </a:ext>
            </a:extLst>
          </p:cNvPr>
          <p:cNvSpPr/>
          <p:nvPr/>
        </p:nvSpPr>
        <p:spPr>
          <a:xfrm>
            <a:off x="1941127" y="3239853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for loop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F4B5A4-1B78-47AD-B963-D58D60935D7E}"/>
              </a:ext>
            </a:extLst>
          </p:cNvPr>
          <p:cNvSpPr/>
          <p:nvPr/>
        </p:nvSpPr>
        <p:spPr>
          <a:xfrm>
            <a:off x="1941127" y="4196028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$</a:t>
            </a:r>
            <a:r>
              <a:rPr lang="en-US" sz="2000" dirty="0" err="1"/>
              <a:t>i</a:t>
            </a:r>
            <a:r>
              <a:rPr lang="en-US" sz="2000" dirty="0"/>
              <a:t> &gt; 200 )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3266FD-EFEC-48DF-B87C-3526D56F0476}"/>
              </a:ext>
            </a:extLst>
          </p:cNvPr>
          <p:cNvSpPr/>
          <p:nvPr/>
        </p:nvSpPr>
        <p:spPr>
          <a:xfrm>
            <a:off x="3068113" y="5189336"/>
            <a:ext cx="1674698" cy="51057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do_benign</a:t>
            </a:r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EA368-CFCE-4137-90F5-A0C035555916}"/>
              </a:ext>
            </a:extLst>
          </p:cNvPr>
          <p:cNvSpPr/>
          <p:nvPr/>
        </p:nvSpPr>
        <p:spPr>
          <a:xfrm>
            <a:off x="970099" y="5189336"/>
            <a:ext cx="1674698" cy="5105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do_malicious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63229B-53D2-4EE3-96CD-8A1A86F8EE1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883571" y="1828800"/>
            <a:ext cx="894905" cy="362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1966A2-2578-478C-9D33-7219B52BF97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2778476" y="2701425"/>
            <a:ext cx="0" cy="5384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1C48C9-A33D-4D86-98D9-C100808D3BB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2778476" y="3750432"/>
            <a:ext cx="0" cy="4455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D2EA4B-ED5B-4E17-9D18-7BDACCB5CC0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778476" y="4706607"/>
            <a:ext cx="1126986" cy="482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BCB870-413E-48AC-97BA-DCEE8F7D742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1807448" y="4706607"/>
            <a:ext cx="971028" cy="482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0621869-F276-45AE-8EFB-8E00A2866106}"/>
              </a:ext>
            </a:extLst>
          </p:cNvPr>
          <p:cNvSpPr/>
          <p:nvPr/>
        </p:nvSpPr>
        <p:spPr>
          <a:xfrm>
            <a:off x="6121566" y="1859340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isset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]))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61AFEF"/>
                </a:solidFill>
                <a:latin typeface="Consolas" panose="020B0609020204030204" pitchFamily="49" charset="0"/>
              </a:rPr>
              <a:t>die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89CA78"/>
                </a:solidFill>
                <a:latin typeface="Consolas" panose="020B0609020204030204" pitchFamily="49" charset="0"/>
              </a:rPr>
              <a:t>"Nothing to see here."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$password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 {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; 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1000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; 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++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200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  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do_malicious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else</a:t>
            </a:r>
            <a:endParaRPr lang="en-US" sz="24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  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do_benign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37B1AE-D34F-449C-9AFF-FE5A76CC69F5}"/>
              </a:ext>
            </a:extLst>
          </p:cNvPr>
          <p:cNvSpPr/>
          <p:nvPr/>
        </p:nvSpPr>
        <p:spPr>
          <a:xfrm>
            <a:off x="5998483" y="1859340"/>
            <a:ext cx="429621" cy="3416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7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9</a:t>
            </a:r>
          </a:p>
        </p:txBody>
      </p:sp>
      <p:cxnSp>
        <p:nvCxnSpPr>
          <p:cNvPr id="19" name="Straight Arrow Connector 34">
            <a:extLst>
              <a:ext uri="{FF2B5EF4-FFF2-40B4-BE49-F238E27FC236}">
                <a16:creationId xmlns:a16="http://schemas.microsoft.com/office/drawing/2014/main" id="{75BF31D8-1AA1-477D-911A-977597887CC2}"/>
              </a:ext>
            </a:extLst>
          </p:cNvPr>
          <p:cNvCxnSpPr>
            <a:cxnSpLocks/>
          </p:cNvCxnSpPr>
          <p:nvPr/>
        </p:nvCxnSpPr>
        <p:spPr>
          <a:xfrm rot="5400000" flipH="1">
            <a:off x="2658258" y="4452711"/>
            <a:ext cx="2204772" cy="289637"/>
          </a:xfrm>
          <a:prstGeom prst="bentConnector4">
            <a:avLst>
              <a:gd name="adj1" fmla="val -10368"/>
              <a:gd name="adj2" fmla="val -368029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1A1C1B86-5544-41B4-B574-1AD2192407C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1901" y="4530689"/>
            <a:ext cx="2204772" cy="133679"/>
          </a:xfrm>
          <a:prstGeom prst="bentConnector4">
            <a:avLst>
              <a:gd name="adj1" fmla="val -10368"/>
              <a:gd name="adj2" fmla="val -797395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3CDFE2-E2E3-40ED-9789-79D10E01EA12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3890325" y="1589576"/>
            <a:ext cx="248252" cy="2471950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29">
            <a:extLst>
              <a:ext uri="{FF2B5EF4-FFF2-40B4-BE49-F238E27FC236}">
                <a16:creationId xmlns:a16="http://schemas.microsoft.com/office/drawing/2014/main" id="{C326934B-E015-4EE8-8DEF-7C0F7C6C9A12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4068018" y="2460889"/>
            <a:ext cx="155420" cy="2734505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57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29">
            <a:extLst>
              <a:ext uri="{FF2B5EF4-FFF2-40B4-BE49-F238E27FC236}">
                <a16:creationId xmlns:a16="http://schemas.microsoft.com/office/drawing/2014/main" id="{A3E13EA5-C5A7-4B5C-8625-6C61C571A17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8018" y="2460889"/>
            <a:ext cx="155420" cy="2734505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09E787-C210-4B29-B3B2-957C81EB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Simplified evasive malware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1BE32-7CA8-4690-B240-B565C7D9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35BFEB-A57B-48D4-9C72-E9C55EADC7BE}"/>
              </a:ext>
            </a:extLst>
          </p:cNvPr>
          <p:cNvSpPr/>
          <p:nvPr/>
        </p:nvSpPr>
        <p:spPr>
          <a:xfrm>
            <a:off x="1941127" y="2190846"/>
            <a:ext cx="1674698" cy="510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.. = $pass 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99C7F2-946F-4D7F-88B2-20D9708DA140}"/>
              </a:ext>
            </a:extLst>
          </p:cNvPr>
          <p:cNvSpPr/>
          <p:nvPr/>
        </p:nvSpPr>
        <p:spPr>
          <a:xfrm>
            <a:off x="1941127" y="3239853"/>
            <a:ext cx="1674698" cy="510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for loop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F4B5A4-1B78-47AD-B963-D58D60935D7E}"/>
              </a:ext>
            </a:extLst>
          </p:cNvPr>
          <p:cNvSpPr/>
          <p:nvPr/>
        </p:nvSpPr>
        <p:spPr>
          <a:xfrm>
            <a:off x="1941127" y="4196028"/>
            <a:ext cx="1674698" cy="510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$</a:t>
            </a:r>
            <a:r>
              <a:rPr lang="en-US" sz="2000" dirty="0" err="1"/>
              <a:t>i</a:t>
            </a:r>
            <a:r>
              <a:rPr lang="en-US" sz="2000" dirty="0"/>
              <a:t> &gt; 200 )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3266FD-EFEC-48DF-B87C-3526D56F0476}"/>
              </a:ext>
            </a:extLst>
          </p:cNvPr>
          <p:cNvSpPr/>
          <p:nvPr/>
        </p:nvSpPr>
        <p:spPr>
          <a:xfrm>
            <a:off x="3068113" y="5189336"/>
            <a:ext cx="1674698" cy="510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do_benign</a:t>
            </a:r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EA368-CFCE-4137-90F5-A0C035555916}"/>
              </a:ext>
            </a:extLst>
          </p:cNvPr>
          <p:cNvSpPr/>
          <p:nvPr/>
        </p:nvSpPr>
        <p:spPr>
          <a:xfrm>
            <a:off x="970099" y="5189336"/>
            <a:ext cx="1674698" cy="510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do_malicious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63229B-53D2-4EE3-96CD-8A1A86F8EE15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>
            <a:off x="1883571" y="1828800"/>
            <a:ext cx="894905" cy="36204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1966A2-2578-478C-9D33-7219B52BF97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2778476" y="2701425"/>
            <a:ext cx="0" cy="53842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1C48C9-A33D-4D86-98D9-C100808D3BB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2778476" y="3750432"/>
            <a:ext cx="0" cy="4455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D2EA4B-ED5B-4E17-9D18-7BDACCB5CC0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778476" y="4706607"/>
            <a:ext cx="1126986" cy="48272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BCB870-413E-48AC-97BA-DCEE8F7D742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1807448" y="4706607"/>
            <a:ext cx="971028" cy="48272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0621869-F276-45AE-8EFB-8E00A2866106}"/>
              </a:ext>
            </a:extLst>
          </p:cNvPr>
          <p:cNvSpPr/>
          <p:nvPr/>
        </p:nvSpPr>
        <p:spPr>
          <a:xfrm>
            <a:off x="6121566" y="1859340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isset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]))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61AFEF"/>
                </a:solidFill>
                <a:latin typeface="Consolas" panose="020B0609020204030204" pitchFamily="49" charset="0"/>
              </a:rPr>
              <a:t>die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89CA78"/>
                </a:solidFill>
                <a:latin typeface="Consolas" panose="020B0609020204030204" pitchFamily="49" charset="0"/>
              </a:rPr>
              <a:t>"Nothing to see here."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$password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 {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; 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1000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; 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++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200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  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do_malicious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else</a:t>
            </a:r>
            <a:endParaRPr lang="en-US" sz="24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  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do_benign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37B1AE-D34F-449C-9AFF-FE5A76CC69F5}"/>
              </a:ext>
            </a:extLst>
          </p:cNvPr>
          <p:cNvSpPr/>
          <p:nvPr/>
        </p:nvSpPr>
        <p:spPr>
          <a:xfrm>
            <a:off x="5998483" y="1859340"/>
            <a:ext cx="429621" cy="3416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7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91FE58-18EC-4ACF-8116-7C73C9E6D6C8}"/>
              </a:ext>
            </a:extLst>
          </p:cNvPr>
          <p:cNvSpPr/>
          <p:nvPr/>
        </p:nvSpPr>
        <p:spPr>
          <a:xfrm>
            <a:off x="5998482" y="2641084"/>
            <a:ext cx="6193517" cy="2634575"/>
          </a:xfrm>
          <a:prstGeom prst="rect">
            <a:avLst/>
          </a:prstGeom>
          <a:solidFill>
            <a:srgbClr val="000000">
              <a:alpha val="8705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4778B1AF-C55F-4DA1-9352-30D1F7FBF36D}"/>
              </a:ext>
            </a:extLst>
          </p:cNvPr>
          <p:cNvCxnSpPr>
            <a:cxnSpLocks/>
          </p:cNvCxnSpPr>
          <p:nvPr/>
        </p:nvCxnSpPr>
        <p:spPr>
          <a:xfrm rot="5400000" flipH="1">
            <a:off x="2658258" y="4452711"/>
            <a:ext cx="2204772" cy="289637"/>
          </a:xfrm>
          <a:prstGeom prst="bentConnector4">
            <a:avLst>
              <a:gd name="adj1" fmla="val -10368"/>
              <a:gd name="adj2" fmla="val -368029"/>
            </a:avLst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34">
            <a:extLst>
              <a:ext uri="{FF2B5EF4-FFF2-40B4-BE49-F238E27FC236}">
                <a16:creationId xmlns:a16="http://schemas.microsoft.com/office/drawing/2014/main" id="{0AE98A77-5D1C-4094-B781-2923C754F55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1901" y="4530689"/>
            <a:ext cx="2204772" cy="133679"/>
          </a:xfrm>
          <a:prstGeom prst="bentConnector4">
            <a:avLst>
              <a:gd name="adj1" fmla="val -10368"/>
              <a:gd name="adj2" fmla="val -797395"/>
            </a:avLst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2A201E8-425B-4A3C-9480-6CB597F5840A}"/>
              </a:ext>
            </a:extLst>
          </p:cNvPr>
          <p:cNvSpPr/>
          <p:nvPr/>
        </p:nvSpPr>
        <p:spPr>
          <a:xfrm>
            <a:off x="1122344" y="1318221"/>
            <a:ext cx="1522453" cy="51057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 (!</a:t>
            </a:r>
            <a:r>
              <a:rPr lang="en-US" sz="2000" dirty="0" err="1"/>
              <a:t>isset</a:t>
            </a:r>
            <a:r>
              <a:rPr lang="en-US" sz="2000" dirty="0"/>
              <a:t>(…))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4E454D-1E6C-4BAD-82BA-CBF2E8053C5A}"/>
              </a:ext>
            </a:extLst>
          </p:cNvPr>
          <p:cNvSpPr/>
          <p:nvPr/>
        </p:nvSpPr>
        <p:spPr>
          <a:xfrm>
            <a:off x="246959" y="2190846"/>
            <a:ext cx="1522453" cy="5105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die(“…”);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22961C-A009-492E-AE1D-5E31B8156976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008186" y="1828800"/>
            <a:ext cx="875385" cy="362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29">
            <a:extLst>
              <a:ext uri="{FF2B5EF4-FFF2-40B4-BE49-F238E27FC236}">
                <a16:creationId xmlns:a16="http://schemas.microsoft.com/office/drawing/2014/main" id="{2EB287A7-4592-4F0A-8A51-68C936D6F7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90325" y="1589576"/>
            <a:ext cx="248252" cy="2471950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918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29">
            <a:extLst>
              <a:ext uri="{FF2B5EF4-FFF2-40B4-BE49-F238E27FC236}">
                <a16:creationId xmlns:a16="http://schemas.microsoft.com/office/drawing/2014/main" id="{5375960F-1C40-415E-94CD-F28A81CA99D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90325" y="1589576"/>
            <a:ext cx="248252" cy="2471950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9">
            <a:extLst>
              <a:ext uri="{FF2B5EF4-FFF2-40B4-BE49-F238E27FC236}">
                <a16:creationId xmlns:a16="http://schemas.microsoft.com/office/drawing/2014/main" id="{2D315E41-8D4D-4C46-935E-669DF55E4B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8018" y="2460889"/>
            <a:ext cx="155420" cy="2734505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09E787-C210-4B29-B3B2-957C81EB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aspects of malware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1BE32-7CA8-4690-B240-B565C7D9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99C7F2-946F-4D7F-88B2-20D9708DA140}"/>
              </a:ext>
            </a:extLst>
          </p:cNvPr>
          <p:cNvSpPr/>
          <p:nvPr/>
        </p:nvSpPr>
        <p:spPr>
          <a:xfrm>
            <a:off x="1941127" y="3239853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for loop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F4B5A4-1B78-47AD-B963-D58D60935D7E}"/>
              </a:ext>
            </a:extLst>
          </p:cNvPr>
          <p:cNvSpPr/>
          <p:nvPr/>
        </p:nvSpPr>
        <p:spPr>
          <a:xfrm>
            <a:off x="1941127" y="4196028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$</a:t>
            </a:r>
            <a:r>
              <a:rPr lang="en-US" sz="2000" dirty="0" err="1"/>
              <a:t>i</a:t>
            </a:r>
            <a:r>
              <a:rPr lang="en-US" sz="2000" dirty="0"/>
              <a:t> &gt; 200 )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3266FD-EFEC-48DF-B87C-3526D56F0476}"/>
              </a:ext>
            </a:extLst>
          </p:cNvPr>
          <p:cNvSpPr/>
          <p:nvPr/>
        </p:nvSpPr>
        <p:spPr>
          <a:xfrm>
            <a:off x="3068113" y="5189336"/>
            <a:ext cx="1674698" cy="51057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do_benign</a:t>
            </a:r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EA368-CFCE-4137-90F5-A0C035555916}"/>
              </a:ext>
            </a:extLst>
          </p:cNvPr>
          <p:cNvSpPr/>
          <p:nvPr/>
        </p:nvSpPr>
        <p:spPr>
          <a:xfrm>
            <a:off x="970099" y="5189336"/>
            <a:ext cx="1674698" cy="5105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do_malicious</a:t>
            </a:r>
            <a:endParaRPr lang="en-US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1966A2-2578-478C-9D33-7219B52BF970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778476" y="2701425"/>
            <a:ext cx="0" cy="5384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1C48C9-A33D-4D86-98D9-C100808D3BB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2778476" y="3750432"/>
            <a:ext cx="0" cy="4455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D2EA4B-ED5B-4E17-9D18-7BDACCB5CC0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778476" y="4706607"/>
            <a:ext cx="1126986" cy="482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BCB870-413E-48AC-97BA-DCEE8F7D742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1807448" y="4706607"/>
            <a:ext cx="971028" cy="482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A58594B-F9DB-4CF1-B5AD-3C9FFF6677ED}"/>
              </a:ext>
            </a:extLst>
          </p:cNvPr>
          <p:cNvSpPr txBox="1"/>
          <p:nvPr/>
        </p:nvSpPr>
        <p:spPr>
          <a:xfrm>
            <a:off x="2684717" y="1318221"/>
            <a:ext cx="1709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472C4"/>
                </a:solidFill>
              </a:rPr>
              <a:t>Aspect 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0EAB950-D7EE-4B9E-8B0E-73843C760CBC}"/>
              </a:ext>
            </a:extLst>
          </p:cNvPr>
          <p:cNvCxnSpPr>
            <a:cxnSpLocks/>
            <a:stCxn id="15" idx="2"/>
            <a:endCxn id="13" idx="3"/>
          </p:cNvCxnSpPr>
          <p:nvPr/>
        </p:nvCxnSpPr>
        <p:spPr>
          <a:xfrm rot="5400000" flipH="1">
            <a:off x="2658258" y="4452711"/>
            <a:ext cx="2204772" cy="289637"/>
          </a:xfrm>
          <a:prstGeom prst="bentConnector4">
            <a:avLst>
              <a:gd name="adj1" fmla="val -10368"/>
              <a:gd name="adj2" fmla="val -368029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4">
            <a:extLst>
              <a:ext uri="{FF2B5EF4-FFF2-40B4-BE49-F238E27FC236}">
                <a16:creationId xmlns:a16="http://schemas.microsoft.com/office/drawing/2014/main" id="{63F1CD62-2EF5-4C01-AF8F-A55E97DD116C}"/>
              </a:ext>
            </a:extLst>
          </p:cNvPr>
          <p:cNvCxnSpPr>
            <a:cxnSpLocks/>
            <a:stCxn id="16" idx="2"/>
            <a:endCxn id="13" idx="1"/>
          </p:cNvCxnSpPr>
          <p:nvPr/>
        </p:nvCxnSpPr>
        <p:spPr>
          <a:xfrm rot="5400000" flipH="1" flipV="1">
            <a:off x="771901" y="4530689"/>
            <a:ext cx="2204772" cy="133679"/>
          </a:xfrm>
          <a:prstGeom prst="bentConnector4">
            <a:avLst>
              <a:gd name="adj1" fmla="val -10368"/>
              <a:gd name="adj2" fmla="val -797395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AC83578-4C8C-4011-9359-529EAF3EDABD}"/>
              </a:ext>
            </a:extLst>
          </p:cNvPr>
          <p:cNvSpPr/>
          <p:nvPr/>
        </p:nvSpPr>
        <p:spPr>
          <a:xfrm>
            <a:off x="6121566" y="1859340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pPr lvl="1"/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isset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]))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61AFEF"/>
                </a:solidFill>
                <a:latin typeface="Consolas" panose="020B0609020204030204" pitchFamily="49" charset="0"/>
              </a:rPr>
              <a:t>die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89CA78"/>
                </a:solidFill>
                <a:latin typeface="Consolas" panose="020B0609020204030204" pitchFamily="49" charset="0"/>
              </a:rPr>
              <a:t>"Nothing to see here."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$password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 {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; 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1000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; 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++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200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  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do_malicious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else</a:t>
            </a:r>
            <a:endParaRPr lang="en-US" sz="24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  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do_benign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7AC5BB-1055-40CA-AEC0-F66645388EFC}"/>
              </a:ext>
            </a:extLst>
          </p:cNvPr>
          <p:cNvSpPr/>
          <p:nvPr/>
        </p:nvSpPr>
        <p:spPr>
          <a:xfrm>
            <a:off x="5998483" y="1859340"/>
            <a:ext cx="429621" cy="3416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7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24C9FB-7C46-4428-88F6-E2BF31478CE7}"/>
              </a:ext>
            </a:extLst>
          </p:cNvPr>
          <p:cNvSpPr/>
          <p:nvPr/>
        </p:nvSpPr>
        <p:spPr>
          <a:xfrm>
            <a:off x="1122344" y="1318221"/>
            <a:ext cx="1522453" cy="51057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 (!</a:t>
            </a:r>
            <a:r>
              <a:rPr lang="en-US" sz="2000" dirty="0" err="1"/>
              <a:t>isset</a:t>
            </a:r>
            <a:r>
              <a:rPr lang="en-US" sz="2000" dirty="0"/>
              <a:t>(…))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938664-CEE9-4B11-954C-5807B6D66E8A}"/>
              </a:ext>
            </a:extLst>
          </p:cNvPr>
          <p:cNvSpPr/>
          <p:nvPr/>
        </p:nvSpPr>
        <p:spPr>
          <a:xfrm>
            <a:off x="246959" y="2190846"/>
            <a:ext cx="1522453" cy="5105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die(“…”);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8C24A7-6E9C-4B65-974B-CA6C534F48EA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 flipH="1">
            <a:off x="1008186" y="1828800"/>
            <a:ext cx="875385" cy="362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4122FF2-9530-4312-8F91-638FF8A4E193}"/>
              </a:ext>
            </a:extLst>
          </p:cNvPr>
          <p:cNvSpPr/>
          <p:nvPr/>
        </p:nvSpPr>
        <p:spPr>
          <a:xfrm>
            <a:off x="1941127" y="2190846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.. = $pass 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9E3B33-1FFD-4705-A15B-FB4CE3E87605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>
            <a:off x="1883571" y="1828800"/>
            <a:ext cx="894905" cy="362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4A20215E-018B-4DD5-8CB7-DEB3201E37D2}"/>
              </a:ext>
            </a:extLst>
          </p:cNvPr>
          <p:cNvSpPr/>
          <p:nvPr/>
        </p:nvSpPr>
        <p:spPr>
          <a:xfrm rot="3521524">
            <a:off x="685259" y="550231"/>
            <a:ext cx="1674388" cy="2766383"/>
          </a:xfrm>
          <a:prstGeom prst="ellipse">
            <a:avLst/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81A2E8-5234-421A-B394-982EBC708A6E}"/>
              </a:ext>
            </a:extLst>
          </p:cNvPr>
          <p:cNvSpPr/>
          <p:nvPr/>
        </p:nvSpPr>
        <p:spPr>
          <a:xfrm>
            <a:off x="5998482" y="2641084"/>
            <a:ext cx="6193517" cy="2634575"/>
          </a:xfrm>
          <a:prstGeom prst="rect">
            <a:avLst/>
          </a:prstGeom>
          <a:solidFill>
            <a:srgbClr val="000000">
              <a:alpha val="8705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79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29">
            <a:extLst>
              <a:ext uri="{FF2B5EF4-FFF2-40B4-BE49-F238E27FC236}">
                <a16:creationId xmlns:a16="http://schemas.microsoft.com/office/drawing/2014/main" id="{286104B6-66FE-4BC7-B2C8-FCD4956629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8018" y="2460889"/>
            <a:ext cx="155420" cy="2734505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9">
            <a:extLst>
              <a:ext uri="{FF2B5EF4-FFF2-40B4-BE49-F238E27FC236}">
                <a16:creationId xmlns:a16="http://schemas.microsoft.com/office/drawing/2014/main" id="{D909881F-55A8-45EF-8C9A-DFAE78F0419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90325" y="1589576"/>
            <a:ext cx="248252" cy="2471950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34">
            <a:extLst>
              <a:ext uri="{FF2B5EF4-FFF2-40B4-BE49-F238E27FC236}">
                <a16:creationId xmlns:a16="http://schemas.microsoft.com/office/drawing/2014/main" id="{192562B9-8D83-4DE4-B618-F660B5D27078}"/>
              </a:ext>
            </a:extLst>
          </p:cNvPr>
          <p:cNvCxnSpPr>
            <a:cxnSpLocks/>
          </p:cNvCxnSpPr>
          <p:nvPr/>
        </p:nvCxnSpPr>
        <p:spPr>
          <a:xfrm rot="5400000" flipH="1">
            <a:off x="2658258" y="4452711"/>
            <a:ext cx="2204772" cy="289637"/>
          </a:xfrm>
          <a:prstGeom prst="bentConnector4">
            <a:avLst>
              <a:gd name="adj1" fmla="val -10368"/>
              <a:gd name="adj2" fmla="val -368029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BB7FABDE-F78F-4DE3-B4BC-A15D119EE0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1901" y="4530689"/>
            <a:ext cx="2204772" cy="133679"/>
          </a:xfrm>
          <a:prstGeom prst="bentConnector4">
            <a:avLst>
              <a:gd name="adj1" fmla="val -10368"/>
              <a:gd name="adj2" fmla="val -797395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09E787-C210-4B29-B3B2-957C81EB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aspects of malware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1BE32-7CA8-4690-B240-B565C7D9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35BFEB-A57B-48D4-9C72-E9C55EADC7BE}"/>
              </a:ext>
            </a:extLst>
          </p:cNvPr>
          <p:cNvSpPr/>
          <p:nvPr/>
        </p:nvSpPr>
        <p:spPr>
          <a:xfrm>
            <a:off x="1941127" y="2190846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.. = $pass 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99C7F2-946F-4D7F-88B2-20D9708DA140}"/>
              </a:ext>
            </a:extLst>
          </p:cNvPr>
          <p:cNvSpPr/>
          <p:nvPr/>
        </p:nvSpPr>
        <p:spPr>
          <a:xfrm>
            <a:off x="1941127" y="3239853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for loop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F4B5A4-1B78-47AD-B963-D58D60935D7E}"/>
              </a:ext>
            </a:extLst>
          </p:cNvPr>
          <p:cNvSpPr/>
          <p:nvPr/>
        </p:nvSpPr>
        <p:spPr>
          <a:xfrm>
            <a:off x="1941127" y="4196028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$</a:t>
            </a:r>
            <a:r>
              <a:rPr lang="en-US" sz="2000" dirty="0" err="1"/>
              <a:t>i</a:t>
            </a:r>
            <a:r>
              <a:rPr lang="en-US" sz="2000" dirty="0"/>
              <a:t> &gt; 200 )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3266FD-EFEC-48DF-B87C-3526D56F0476}"/>
              </a:ext>
            </a:extLst>
          </p:cNvPr>
          <p:cNvSpPr/>
          <p:nvPr/>
        </p:nvSpPr>
        <p:spPr>
          <a:xfrm>
            <a:off x="3068113" y="5189336"/>
            <a:ext cx="1674698" cy="51057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do_benign</a:t>
            </a:r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EA368-CFCE-4137-90F5-A0C035555916}"/>
              </a:ext>
            </a:extLst>
          </p:cNvPr>
          <p:cNvSpPr/>
          <p:nvPr/>
        </p:nvSpPr>
        <p:spPr>
          <a:xfrm>
            <a:off x="970099" y="5189336"/>
            <a:ext cx="1674698" cy="5105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do_malicious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63229B-53D2-4EE3-96CD-8A1A86F8EE1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892495" y="1788304"/>
            <a:ext cx="885981" cy="4025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1966A2-2578-478C-9D33-7219B52BF97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2778476" y="2701425"/>
            <a:ext cx="0" cy="5384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1C48C9-A33D-4D86-98D9-C100808D3BB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2778476" y="3750432"/>
            <a:ext cx="0" cy="4455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D2EA4B-ED5B-4E17-9D18-7BDACCB5CC0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778476" y="4706607"/>
            <a:ext cx="1126986" cy="482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BCB870-413E-48AC-97BA-DCEE8F7D742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1807448" y="4706607"/>
            <a:ext cx="971028" cy="482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FC80CBF-DB8D-4678-9607-132DB5EE29DF}"/>
              </a:ext>
            </a:extLst>
          </p:cNvPr>
          <p:cNvSpPr txBox="1"/>
          <p:nvPr/>
        </p:nvSpPr>
        <p:spPr>
          <a:xfrm>
            <a:off x="3286025" y="1567190"/>
            <a:ext cx="1709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Aspect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F44A38-2DCF-44E5-A3C9-202FAA64B9D8}"/>
              </a:ext>
            </a:extLst>
          </p:cNvPr>
          <p:cNvSpPr/>
          <p:nvPr/>
        </p:nvSpPr>
        <p:spPr>
          <a:xfrm>
            <a:off x="6121566" y="1859340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pPr lvl="1"/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!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isset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]))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61AFEF"/>
                </a:solidFill>
                <a:latin typeface="Consolas" panose="020B0609020204030204" pitchFamily="49" charset="0"/>
              </a:rPr>
              <a:t>die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89CA78"/>
                </a:solidFill>
                <a:latin typeface="Consolas" panose="020B0609020204030204" pitchFamily="49" charset="0"/>
              </a:rPr>
              <a:t>"Nothing to see here."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$password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 {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; 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1000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; 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++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EF596F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EF596F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BBAC5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200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  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do_malicious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D55FDE"/>
                </a:solidFill>
                <a:latin typeface="Consolas" panose="020B0609020204030204" pitchFamily="49" charset="0"/>
              </a:rPr>
              <a:t>else</a:t>
            </a:r>
            <a:endParaRPr lang="en-US" sz="24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      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do_benign</a:t>
            </a:r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sz="2400" dirty="0">
                <a:solidFill>
                  <a:srgbClr val="ABB2BF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9CFBB5-BE00-4D97-BA7E-16BB98115D25}"/>
              </a:ext>
            </a:extLst>
          </p:cNvPr>
          <p:cNvSpPr/>
          <p:nvPr/>
        </p:nvSpPr>
        <p:spPr>
          <a:xfrm>
            <a:off x="5998483" y="1859340"/>
            <a:ext cx="429621" cy="3416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7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9FD8EF-45DC-4633-82F7-6AE9AF618F8A}"/>
              </a:ext>
            </a:extLst>
          </p:cNvPr>
          <p:cNvSpPr/>
          <p:nvPr/>
        </p:nvSpPr>
        <p:spPr>
          <a:xfrm>
            <a:off x="1122344" y="1318221"/>
            <a:ext cx="1522453" cy="51057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 (!</a:t>
            </a:r>
            <a:r>
              <a:rPr lang="en-US" sz="2000" dirty="0" err="1"/>
              <a:t>isset</a:t>
            </a:r>
            <a:r>
              <a:rPr lang="en-US" sz="2000" dirty="0"/>
              <a:t>(…))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5634D78-026B-42F5-A04D-C887C1DC6A49}"/>
              </a:ext>
            </a:extLst>
          </p:cNvPr>
          <p:cNvSpPr/>
          <p:nvPr/>
        </p:nvSpPr>
        <p:spPr>
          <a:xfrm>
            <a:off x="246959" y="2190846"/>
            <a:ext cx="1522453" cy="5105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die(“…”);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CC5D45-39DA-4AAD-88BF-794FE8D93254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 flipH="1">
            <a:off x="1008186" y="1828800"/>
            <a:ext cx="875385" cy="362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57B46C9-24DC-41BA-82D5-C94069C3FDC2}"/>
              </a:ext>
            </a:extLst>
          </p:cNvPr>
          <p:cNvSpPr/>
          <p:nvPr/>
        </p:nvSpPr>
        <p:spPr>
          <a:xfrm rot="18091209">
            <a:off x="-497399" y="1681022"/>
            <a:ext cx="4741586" cy="3789759"/>
          </a:xfrm>
          <a:custGeom>
            <a:avLst/>
            <a:gdLst>
              <a:gd name="connsiteX0" fmla="*/ 4518000 w 4741586"/>
              <a:gd name="connsiteY0" fmla="*/ 424358 h 3789759"/>
              <a:gd name="connsiteX1" fmla="*/ 4741586 w 4741586"/>
              <a:gd name="connsiteY1" fmla="*/ 1448849 h 3789759"/>
              <a:gd name="connsiteX2" fmla="*/ 4205220 w 4741586"/>
              <a:gd name="connsiteY2" fmla="*/ 2832561 h 3789759"/>
              <a:gd name="connsiteX3" fmla="*/ 4165183 w 4741586"/>
              <a:gd name="connsiteY3" fmla="*/ 2852099 h 3789759"/>
              <a:gd name="connsiteX4" fmla="*/ 4098378 w 4741586"/>
              <a:gd name="connsiteY4" fmla="*/ 2934339 h 3789759"/>
              <a:gd name="connsiteX5" fmla="*/ 2373213 w 4741586"/>
              <a:gd name="connsiteY5" fmla="*/ 3742313 h 3789759"/>
              <a:gd name="connsiteX6" fmla="*/ 8038 w 4741586"/>
              <a:gd name="connsiteY6" fmla="*/ 2886091 h 3789759"/>
              <a:gd name="connsiteX7" fmla="*/ 2001472 w 4741586"/>
              <a:gd name="connsiteY7" fmla="*/ 1352015 h 3789759"/>
              <a:gd name="connsiteX8" fmla="*/ 3062692 w 4741586"/>
              <a:gd name="connsiteY8" fmla="*/ 1334710 h 3789759"/>
              <a:gd name="connsiteX9" fmla="*/ 3217190 w 4741586"/>
              <a:gd name="connsiteY9" fmla="*/ 1360804 h 3789759"/>
              <a:gd name="connsiteX10" fmla="*/ 3218789 w 4741586"/>
              <a:gd name="connsiteY10" fmla="*/ 1300713 h 3789759"/>
              <a:gd name="connsiteX11" fmla="*/ 3978217 w 4741586"/>
              <a:gd name="connsiteY11" fmla="*/ 0 h 3789759"/>
              <a:gd name="connsiteX12" fmla="*/ 4518000 w 4741586"/>
              <a:gd name="connsiteY12" fmla="*/ 424358 h 378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41586" h="3789759">
                <a:moveTo>
                  <a:pt x="4518000" y="424358"/>
                </a:moveTo>
                <a:cubicBezTo>
                  <a:pt x="4656143" y="686548"/>
                  <a:pt x="4741586" y="1048761"/>
                  <a:pt x="4741586" y="1448849"/>
                </a:cubicBezTo>
                <a:cubicBezTo>
                  <a:pt x="4741586" y="2098993"/>
                  <a:pt x="4515963" y="2649120"/>
                  <a:pt x="4205220" y="2832561"/>
                </a:cubicBezTo>
                <a:lnTo>
                  <a:pt x="4165183" y="2852099"/>
                </a:lnTo>
                <a:lnTo>
                  <a:pt x="4098378" y="2934339"/>
                </a:lnTo>
                <a:cubicBezTo>
                  <a:pt x="3756183" y="3313159"/>
                  <a:pt x="3125461" y="3625323"/>
                  <a:pt x="2373213" y="3742313"/>
                </a:cubicBezTo>
                <a:cubicBezTo>
                  <a:pt x="1169617" y="3929497"/>
                  <a:pt x="110692" y="3546153"/>
                  <a:pt x="8038" y="2886091"/>
                </a:cubicBezTo>
                <a:cubicBezTo>
                  <a:pt x="-94615" y="2226029"/>
                  <a:pt x="797876" y="1539199"/>
                  <a:pt x="2001472" y="1352015"/>
                </a:cubicBezTo>
                <a:cubicBezTo>
                  <a:pt x="2377596" y="1293520"/>
                  <a:pt x="2739592" y="1290740"/>
                  <a:pt x="3062692" y="1334710"/>
                </a:cubicBezTo>
                <a:lnTo>
                  <a:pt x="3217190" y="1360804"/>
                </a:lnTo>
                <a:lnTo>
                  <a:pt x="3218789" y="1300713"/>
                </a:lnTo>
                <a:cubicBezTo>
                  <a:pt x="3257881" y="570122"/>
                  <a:pt x="3582970" y="0"/>
                  <a:pt x="3978217" y="0"/>
                </a:cubicBezTo>
                <a:cubicBezTo>
                  <a:pt x="4189015" y="0"/>
                  <a:pt x="4379858" y="162168"/>
                  <a:pt x="4518000" y="424358"/>
                </a:cubicBezTo>
                <a:close/>
              </a:path>
            </a:pathLst>
          </a:custGeom>
          <a:solidFill>
            <a:srgbClr val="C00000">
              <a:alpha val="2902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038AA6-BA12-4D5B-AEE8-F5A5BC68E7F1}"/>
              </a:ext>
            </a:extLst>
          </p:cNvPr>
          <p:cNvSpPr/>
          <p:nvPr/>
        </p:nvSpPr>
        <p:spPr>
          <a:xfrm>
            <a:off x="5998482" y="2270982"/>
            <a:ext cx="6193517" cy="419223"/>
          </a:xfrm>
          <a:prstGeom prst="rect">
            <a:avLst/>
          </a:prstGeom>
          <a:solidFill>
            <a:srgbClr val="000000">
              <a:alpha val="8705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5670DE-8DA3-4774-8786-DC0E62B7F52A}"/>
              </a:ext>
            </a:extLst>
          </p:cNvPr>
          <p:cNvSpPr/>
          <p:nvPr/>
        </p:nvSpPr>
        <p:spPr>
          <a:xfrm>
            <a:off x="5998483" y="4128826"/>
            <a:ext cx="6193517" cy="751954"/>
          </a:xfrm>
          <a:prstGeom prst="rect">
            <a:avLst/>
          </a:prstGeom>
          <a:solidFill>
            <a:srgbClr val="000000">
              <a:alpha val="8705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68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9161</TotalTime>
  <Words>3386</Words>
  <Application>Microsoft Office PowerPoint</Application>
  <PresentationFormat>Widescreen</PresentationFormat>
  <Paragraphs>748</Paragraphs>
  <Slides>34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</vt:lpstr>
      <vt:lpstr>Consolas</vt:lpstr>
      <vt:lpstr>Saira SemiCondensed</vt:lpstr>
      <vt:lpstr>Saira SemiCondensed Medium</vt:lpstr>
      <vt:lpstr>Office Theme</vt:lpstr>
      <vt:lpstr>MalMax: Multi-Aspect Execution for Automated Dynamic Web Server Malware Analysis</vt:lpstr>
      <vt:lpstr>Web-based malware</vt:lpstr>
      <vt:lpstr>Web-based malware </vt:lpstr>
      <vt:lpstr>Server-side malware is prevalent</vt:lpstr>
      <vt:lpstr>Challenges in detecting PHP malware?</vt:lpstr>
      <vt:lpstr>Example: Simplified evasive malware</vt:lpstr>
      <vt:lpstr>Example: Simplified evasive malware</vt:lpstr>
      <vt:lpstr>Multiple aspects of malware</vt:lpstr>
      <vt:lpstr>Multiple aspects of malware</vt:lpstr>
      <vt:lpstr>Multiple aspects of malware</vt:lpstr>
      <vt:lpstr>Multi-aspect eXecution: MaX</vt:lpstr>
      <vt:lpstr>Counter-factual Execution</vt:lpstr>
      <vt:lpstr>Counter-factual Execution</vt:lpstr>
      <vt:lpstr>Counter-factual Execution</vt:lpstr>
      <vt:lpstr>PHP malware injected into a benign software</vt:lpstr>
      <vt:lpstr>PHP malware injected into a benign software</vt:lpstr>
      <vt:lpstr>Cooperative Isolated Execution</vt:lpstr>
      <vt:lpstr>Cooperative Isolated Execution</vt:lpstr>
      <vt:lpstr>Cooperative Isolated Execution</vt:lpstr>
      <vt:lpstr>More details in the paper</vt:lpstr>
      <vt:lpstr>Evaluation: Malware Detection</vt:lpstr>
      <vt:lpstr>Evaluation: Scanning real-world data-set</vt:lpstr>
      <vt:lpstr>Evaluation: Real-world data-set details by VirusTotal</vt:lpstr>
      <vt:lpstr>Evaluation: Scanning real-world data-set</vt:lpstr>
      <vt:lpstr>Evaluation: Scanning real-world data-set</vt:lpstr>
      <vt:lpstr>Evaluation: Scanning real-world data-set</vt:lpstr>
      <vt:lpstr>Evaluation: Scanning real-world data-set</vt:lpstr>
      <vt:lpstr>Case Study 1: C&amp;C with a Benign Website</vt:lpstr>
      <vt:lpstr>Case Study 1: C&amp;C with a Benign Website</vt:lpstr>
      <vt:lpstr>Case Study 2: Malware Disguised as an Icon</vt:lpstr>
      <vt:lpstr>Limitations</vt:lpstr>
      <vt:lpstr>Takeaways</vt:lpstr>
      <vt:lpstr>Thank you very much!</vt:lpstr>
      <vt:lpstr>Multi-aspect Execution – Where we stand?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Security via Program Analysis</dc:title>
  <dc:creator>Microsoft Office User</dc:creator>
  <cp:lastModifiedBy>Yonghwi Kwon</cp:lastModifiedBy>
  <cp:revision>1348</cp:revision>
  <dcterms:created xsi:type="dcterms:W3CDTF">2018-08-26T16:05:32Z</dcterms:created>
  <dcterms:modified xsi:type="dcterms:W3CDTF">2019-11-13T16:05:22Z</dcterms:modified>
</cp:coreProperties>
</file>